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3"/>
  </p:notesMasterIdLst>
  <p:handoutMasterIdLst>
    <p:handoutMasterId r:id="rId14"/>
  </p:handoutMasterIdLst>
  <p:sldIdLst>
    <p:sldId id="258" r:id="rId5"/>
    <p:sldId id="2147474419" r:id="rId6"/>
    <p:sldId id="2147474420" r:id="rId7"/>
    <p:sldId id="2147474421" r:id="rId8"/>
    <p:sldId id="2147474422" r:id="rId9"/>
    <p:sldId id="2147474423" r:id="rId10"/>
    <p:sldId id="2147474424" r:id="rId11"/>
    <p:sldId id="27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ouis Foulonneau" initials="LF" lastIdx="1" clrIdx="0">
    <p:extLst>
      <p:ext uri="{19B8F6BF-5375-455C-9EA6-DF929625EA0E}">
        <p15:presenceInfo xmlns:p15="http://schemas.microsoft.com/office/powerpoint/2012/main" userId="S::lfo@ivalua.onmicrosoft.com::7710b0bb-467a-4435-9e34-2bff6b1870f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DA291C"/>
    <a:srgbClr val="00ADEE"/>
    <a:srgbClr val="9999FF"/>
    <a:srgbClr val="24274D"/>
    <a:srgbClr val="CC99FF"/>
    <a:srgbClr val="4BACC6"/>
    <a:srgbClr val="A1C25C"/>
    <a:srgbClr val="FF9999"/>
    <a:srgbClr val="00CC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8743" autoAdjust="0"/>
  </p:normalViewPr>
  <p:slideViewPr>
    <p:cSldViewPr snapToGrid="0">
      <p:cViewPr varScale="1">
        <p:scale>
          <a:sx n="60" d="100"/>
          <a:sy n="60" d="100"/>
        </p:scale>
        <p:origin x="802" y="34"/>
      </p:cViewPr>
      <p:guideLst/>
    </p:cSldViewPr>
  </p:slideViewPr>
  <p:notesTextViewPr>
    <p:cViewPr>
      <p:scale>
        <a:sx n="3" d="2"/>
        <a:sy n="3" d="2"/>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eejith Muralidharan" userId="60e7920c-e41a-4e65-9103-35764261d677" providerId="ADAL" clId="{6DDF3847-B0A7-4211-B2C7-966DAE66B66D}"/>
    <pc:docChg chg="undo custSel delSld modSld">
      <pc:chgData name="Sreejith Muralidharan" userId="60e7920c-e41a-4e65-9103-35764261d677" providerId="ADAL" clId="{6DDF3847-B0A7-4211-B2C7-966DAE66B66D}" dt="2024-05-02T11:04:09.165" v="14" actId="20577"/>
      <pc:docMkLst>
        <pc:docMk/>
      </pc:docMkLst>
      <pc:sldChg chg="addSp delSp modSp mod modClrScheme chgLayout">
        <pc:chgData name="Sreejith Muralidharan" userId="60e7920c-e41a-4e65-9103-35764261d677" providerId="ADAL" clId="{6DDF3847-B0A7-4211-B2C7-966DAE66B66D}" dt="2024-05-02T10:39:15.514" v="4" actId="478"/>
        <pc:sldMkLst>
          <pc:docMk/>
          <pc:sldMk cId="581479621" sldId="258"/>
        </pc:sldMkLst>
        <pc:spChg chg="mod">
          <ac:chgData name="Sreejith Muralidharan" userId="60e7920c-e41a-4e65-9103-35764261d677" providerId="ADAL" clId="{6DDF3847-B0A7-4211-B2C7-966DAE66B66D}" dt="2024-05-02T10:39:06.893" v="3" actId="26606"/>
          <ac:spMkLst>
            <pc:docMk/>
            <pc:sldMk cId="581479621" sldId="258"/>
            <ac:spMk id="8" creationId="{5B30711B-5B80-4778-A7A1-668FD35C9369}"/>
          </ac:spMkLst>
        </pc:spChg>
        <pc:spChg chg="add del mod">
          <ac:chgData name="Sreejith Muralidharan" userId="60e7920c-e41a-4e65-9103-35764261d677" providerId="ADAL" clId="{6DDF3847-B0A7-4211-B2C7-966DAE66B66D}" dt="2024-05-02T10:39:06.888" v="2" actId="26606"/>
          <ac:spMkLst>
            <pc:docMk/>
            <pc:sldMk cId="581479621" sldId="258"/>
            <ac:spMk id="13" creationId="{0F3BD232-68F7-FA9C-8E49-EF10B8A9B4C2}"/>
          </ac:spMkLst>
        </pc:spChg>
        <pc:spChg chg="add del mod">
          <ac:chgData name="Sreejith Muralidharan" userId="60e7920c-e41a-4e65-9103-35764261d677" providerId="ADAL" clId="{6DDF3847-B0A7-4211-B2C7-966DAE66B66D}" dt="2024-05-02T10:39:15.514" v="4" actId="478"/>
          <ac:spMkLst>
            <pc:docMk/>
            <pc:sldMk cId="581479621" sldId="258"/>
            <ac:spMk id="15" creationId="{96FE2D79-A183-3475-97E2-22A2E9F09B75}"/>
          </ac:spMkLst>
        </pc:spChg>
      </pc:sldChg>
      <pc:sldChg chg="del">
        <pc:chgData name="Sreejith Muralidharan" userId="60e7920c-e41a-4e65-9103-35764261d677" providerId="ADAL" clId="{6DDF3847-B0A7-4211-B2C7-966DAE66B66D}" dt="2024-05-02T10:36:50.079" v="0" actId="2696"/>
        <pc:sldMkLst>
          <pc:docMk/>
          <pc:sldMk cId="2010027272" sldId="2147474418"/>
        </pc:sldMkLst>
      </pc:sldChg>
      <pc:sldChg chg="modSp mod modClrScheme chgLayout modNotesTx">
        <pc:chgData name="Sreejith Muralidharan" userId="60e7920c-e41a-4e65-9103-35764261d677" providerId="ADAL" clId="{6DDF3847-B0A7-4211-B2C7-966DAE66B66D}" dt="2024-05-02T11:04:09.165" v="14" actId="20577"/>
        <pc:sldMkLst>
          <pc:docMk/>
          <pc:sldMk cId="3268457257" sldId="2147474419"/>
        </pc:sldMkLst>
        <pc:spChg chg="mod">
          <ac:chgData name="Sreejith Muralidharan" userId="60e7920c-e41a-4e65-9103-35764261d677" providerId="ADAL" clId="{6DDF3847-B0A7-4211-B2C7-966DAE66B66D}" dt="2024-05-02T10:40:18.420" v="6" actId="26606"/>
          <ac:spMkLst>
            <pc:docMk/>
            <pc:sldMk cId="3268457257" sldId="2147474419"/>
            <ac:spMk id="2" creationId="{5238483B-D540-CC6F-1314-FFF0421894A7}"/>
          </ac:spMkLst>
        </pc:spChg>
        <pc:spChg chg="mod">
          <ac:chgData name="Sreejith Muralidharan" userId="60e7920c-e41a-4e65-9103-35764261d677" providerId="ADAL" clId="{6DDF3847-B0A7-4211-B2C7-966DAE66B66D}" dt="2024-05-02T11:04:09.165" v="14" actId="20577"/>
          <ac:spMkLst>
            <pc:docMk/>
            <pc:sldMk cId="3268457257" sldId="2147474419"/>
            <ac:spMk id="4" creationId="{290E7CE3-8BEB-B9E4-AA54-EC40AF1A5D5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7DB3624-45C8-4842-B638-D4305C851FF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F50C79B-7092-48D0-B6BA-7CEC82A21AE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483840-B84E-46CF-A00D-D60C8AB8BE7F}" type="datetimeFigureOut">
              <a:rPr lang="en-US" smtClean="0"/>
              <a:t>5/2/2024</a:t>
            </a:fld>
            <a:endParaRPr lang="en-US"/>
          </a:p>
        </p:txBody>
      </p:sp>
      <p:sp>
        <p:nvSpPr>
          <p:cNvPr id="4" name="Footer Placeholder 3">
            <a:extLst>
              <a:ext uri="{FF2B5EF4-FFF2-40B4-BE49-F238E27FC236}">
                <a16:creationId xmlns:a16="http://schemas.microsoft.com/office/drawing/2014/main" id="{391D9513-E888-4D25-B759-B3BD2F9696D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F1A76B3-33A9-4364-8B83-596DA3C521A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F624A9-115B-40CB-8CB1-1A4C2E049DE3}" type="slidenum">
              <a:rPr lang="en-US" smtClean="0"/>
              <a:t>‹#›</a:t>
            </a:fld>
            <a:endParaRPr lang="en-US"/>
          </a:p>
        </p:txBody>
      </p:sp>
    </p:spTree>
    <p:extLst>
      <p:ext uri="{BB962C8B-B14F-4D97-AF65-F5344CB8AC3E}">
        <p14:creationId xmlns:p14="http://schemas.microsoft.com/office/powerpoint/2010/main" val="256484786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12.png>
</file>

<file path=ppt/media/image13.svg>
</file>

<file path=ppt/media/image14.png>
</file>

<file path=ppt/media/image15.svg>
</file>

<file path=ppt/media/image16.svg>
</file>

<file path=ppt/media/image17.png>
</file>

<file path=ppt/media/image18.svg>
</file>

<file path=ppt/media/image19.jpeg>
</file>

<file path=ppt/media/image2.svg>
</file>

<file path=ppt/media/image20.jpeg>
</file>

<file path=ppt/media/image21.jpeg>
</file>

<file path=ppt/media/image22.png>
</file>

<file path=ppt/media/image23.png>
</file>

<file path=ppt/media/image24.png>
</file>

<file path=ppt/media/image25.png>
</file>

<file path=ppt/media/image3.jpe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F7DF5F-05E8-48B0-B2D0-E34CD4F7C623}" type="datetimeFigureOut">
              <a:rPr lang="fr-FR" smtClean="0"/>
              <a:t>02/05/2024</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67AE2A-8B66-490D-A533-27BEB5C9E63E}" type="slidenum">
              <a:rPr lang="fr-FR" smtClean="0"/>
              <a:t>‹#›</a:t>
            </a:fld>
            <a:endParaRPr lang="fr-FR"/>
          </a:p>
        </p:txBody>
      </p:sp>
    </p:spTree>
    <p:extLst>
      <p:ext uri="{BB962C8B-B14F-4D97-AF65-F5344CB8AC3E}">
        <p14:creationId xmlns:p14="http://schemas.microsoft.com/office/powerpoint/2010/main" val="291137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C267AE2A-8B66-490D-A533-27BEB5C9E63E}" type="slidenum">
              <a:rPr lang="fr-FR" smtClean="0"/>
              <a:t>2</a:t>
            </a:fld>
            <a:endParaRPr lang="fr-FR"/>
          </a:p>
        </p:txBody>
      </p:sp>
    </p:spTree>
    <p:extLst>
      <p:ext uri="{BB962C8B-B14F-4D97-AF65-F5344CB8AC3E}">
        <p14:creationId xmlns:p14="http://schemas.microsoft.com/office/powerpoint/2010/main" val="27420734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13.svg"/></Relationships>
</file>

<file path=ppt/slideLayouts/_rels/slideLayout11.xml.rels><?xml version="1.0" encoding="UTF-8" standalone="yes"?>
<Relationships xmlns="http://schemas.openxmlformats.org/package/2006/relationships"><Relationship Id="rId8" Type="http://schemas.openxmlformats.org/officeDocument/2006/relationships/hyperlink" Target="https://www.facebook.com/ivalua/" TargetMode="External"/><Relationship Id="rId3" Type="http://schemas.openxmlformats.org/officeDocument/2006/relationships/image" Target="../media/image12.png"/><Relationship Id="rId7" Type="http://schemas.openxmlformats.org/officeDocument/2006/relationships/hyperlink" Target="https://www.linkedin.com/company/ivalua" TargetMode="External"/><Relationship Id="rId2" Type="http://schemas.openxmlformats.org/officeDocument/2006/relationships/image" Target="../media/image11.jpeg"/><Relationship Id="rId1" Type="http://schemas.openxmlformats.org/officeDocument/2006/relationships/slideMaster" Target="../slideMasters/slideMaster1.xml"/><Relationship Id="rId6" Type="http://schemas.openxmlformats.org/officeDocument/2006/relationships/hyperlink" Target="https://twitter.com/ivalua" TargetMode="External"/><Relationship Id="rId5" Type="http://schemas.openxmlformats.org/officeDocument/2006/relationships/hyperlink" Target="https://vimeo.com/ivaluaprocurement" TargetMode="External"/><Relationship Id="rId10" Type="http://schemas.openxmlformats.org/officeDocument/2006/relationships/image" Target="../media/image18.svg"/><Relationship Id="rId4" Type="http://schemas.openxmlformats.org/officeDocument/2006/relationships/image" Target="../media/image16.svg"/><Relationship Id="rId9" Type="http://schemas.openxmlformats.org/officeDocument/2006/relationships/image" Target="../media/image17.png"/></Relationships>
</file>

<file path=ppt/slideLayouts/_rels/slideLayout12.xml.rels><?xml version="1.0" encoding="UTF-8" standalone="yes"?>
<Relationships xmlns="http://schemas.openxmlformats.org/package/2006/relationships"><Relationship Id="rId8" Type="http://schemas.openxmlformats.org/officeDocument/2006/relationships/hyperlink" Target="https://www.facebook.com/ivalua/" TargetMode="External"/><Relationship Id="rId3" Type="http://schemas.openxmlformats.org/officeDocument/2006/relationships/image" Target="../media/image12.png"/><Relationship Id="rId7" Type="http://schemas.openxmlformats.org/officeDocument/2006/relationships/hyperlink" Target="https://www.linkedin.com/company/ivalua" TargetMode="External"/><Relationship Id="rId2" Type="http://schemas.openxmlformats.org/officeDocument/2006/relationships/image" Target="../media/image11.jpeg"/><Relationship Id="rId1" Type="http://schemas.openxmlformats.org/officeDocument/2006/relationships/slideMaster" Target="../slideMasters/slideMaster1.xml"/><Relationship Id="rId6" Type="http://schemas.openxmlformats.org/officeDocument/2006/relationships/hyperlink" Target="https://twitter.com/ivalua" TargetMode="External"/><Relationship Id="rId5" Type="http://schemas.openxmlformats.org/officeDocument/2006/relationships/hyperlink" Target="https://vimeo.com/ivaluaprocurement" TargetMode="External"/><Relationship Id="rId10" Type="http://schemas.openxmlformats.org/officeDocument/2006/relationships/image" Target="../media/image18.svg"/><Relationship Id="rId4" Type="http://schemas.openxmlformats.org/officeDocument/2006/relationships/image" Target="../media/image16.svg"/><Relationship Id="rId9" Type="http://schemas.openxmlformats.org/officeDocument/2006/relationships/image" Target="../media/image17.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0.jpeg"/><Relationship Id="rId1" Type="http://schemas.openxmlformats.org/officeDocument/2006/relationships/slideMaster" Target="../slideMasters/slideMaster1.xml"/><Relationship Id="rId4" Type="http://schemas.openxmlformats.org/officeDocument/2006/relationships/image" Target="../media/image13.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1.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E12E7F4-E50F-4414-8B6A-72585656C1D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Graphic 1">
            <a:extLst>
              <a:ext uri="{FF2B5EF4-FFF2-40B4-BE49-F238E27FC236}">
                <a16:creationId xmlns:a16="http://schemas.microsoft.com/office/drawing/2014/main" id="{EC133465-F22F-45C4-8BF2-1FEFDB866169}"/>
              </a:ext>
            </a:extLst>
          </p:cNvPr>
          <p:cNvSpPr/>
          <p:nvPr/>
        </p:nvSpPr>
        <p:spPr>
          <a:xfrm>
            <a:off x="0" y="4379056"/>
            <a:ext cx="12192000" cy="2381250"/>
          </a:xfrm>
          <a:custGeom>
            <a:avLst/>
            <a:gdLst>
              <a:gd name="connsiteX0" fmla="*/ 0 w 12192000"/>
              <a:gd name="connsiteY0" fmla="*/ 0 h 2381250"/>
              <a:gd name="connsiteX1" fmla="*/ 0 w 12192000"/>
              <a:gd name="connsiteY1" fmla="*/ 1885950 h 2381250"/>
              <a:gd name="connsiteX2" fmla="*/ 0 w 12192000"/>
              <a:gd name="connsiteY2" fmla="*/ 1936750 h 2381250"/>
              <a:gd name="connsiteX3" fmla="*/ 0 w 12192000"/>
              <a:gd name="connsiteY3" fmla="*/ 2381250 h 2381250"/>
              <a:gd name="connsiteX4" fmla="*/ 12001500 w 12192000"/>
              <a:gd name="connsiteY4" fmla="*/ 2381250 h 2381250"/>
              <a:gd name="connsiteX5" fmla="*/ 12192000 w 12192000"/>
              <a:gd name="connsiteY5" fmla="*/ 2190750 h 2381250"/>
              <a:gd name="connsiteX6" fmla="*/ 12192000 w 12192000"/>
              <a:gd name="connsiteY6" fmla="*/ 1936750 h 2381250"/>
              <a:gd name="connsiteX7" fmla="*/ 12192000 w 12192000"/>
              <a:gd name="connsiteY7" fmla="*/ 1885950 h 2381250"/>
              <a:gd name="connsiteX8" fmla="*/ 12192000 w 12192000"/>
              <a:gd name="connsiteY8" fmla="*/ 0 h 2381250"/>
              <a:gd name="connsiteX9" fmla="*/ 0 w 12192000"/>
              <a:gd name="connsiteY9" fmla="*/ 0 h 238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2381250">
                <a:moveTo>
                  <a:pt x="0" y="0"/>
                </a:moveTo>
                <a:lnTo>
                  <a:pt x="0" y="1885950"/>
                </a:lnTo>
                <a:lnTo>
                  <a:pt x="0" y="1936750"/>
                </a:lnTo>
                <a:lnTo>
                  <a:pt x="0" y="2381250"/>
                </a:lnTo>
                <a:lnTo>
                  <a:pt x="12001500" y="2381250"/>
                </a:lnTo>
                <a:cubicBezTo>
                  <a:pt x="12106275" y="2381250"/>
                  <a:pt x="12192000" y="2295525"/>
                  <a:pt x="12192000" y="2190750"/>
                </a:cubicBezTo>
                <a:lnTo>
                  <a:pt x="12192000" y="1936750"/>
                </a:lnTo>
                <a:lnTo>
                  <a:pt x="12192000" y="1885950"/>
                </a:lnTo>
                <a:lnTo>
                  <a:pt x="12192000" y="0"/>
                </a:lnTo>
                <a:lnTo>
                  <a:pt x="0" y="0"/>
                </a:lnTo>
                <a:close/>
              </a:path>
            </a:pathLst>
          </a:custGeom>
          <a:gradFill flip="none" rotWithShape="1">
            <a:gsLst>
              <a:gs pos="98000">
                <a:schemeClr val="tx2">
                  <a:alpha val="80000"/>
                </a:schemeClr>
              </a:gs>
              <a:gs pos="50000">
                <a:schemeClr val="tx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4" name="Rectangle: Rounded Corners 3">
            <a:extLst>
              <a:ext uri="{FF2B5EF4-FFF2-40B4-BE49-F238E27FC236}">
                <a16:creationId xmlns:a16="http://schemas.microsoft.com/office/drawing/2014/main" id="{848C056B-754D-411A-AD4C-237C673F9C19}"/>
              </a:ext>
            </a:extLst>
          </p:cNvPr>
          <p:cNvSpPr/>
          <p:nvPr userDrawn="1"/>
        </p:nvSpPr>
        <p:spPr>
          <a:xfrm>
            <a:off x="374687" y="4325905"/>
            <a:ext cx="48394" cy="207401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ABBAE04-D69C-4112-B2EF-A071E2304622}"/>
              </a:ext>
            </a:extLst>
          </p:cNvPr>
          <p:cNvSpPr/>
          <p:nvPr userDrawn="1"/>
        </p:nvSpPr>
        <p:spPr>
          <a:xfrm>
            <a:off x="9373177" y="6508016"/>
            <a:ext cx="2659702" cy="246221"/>
          </a:xfrm>
          <a:prstGeom prst="rect">
            <a:avLst/>
          </a:prstGeom>
        </p:spPr>
        <p:txBody>
          <a:bodyPr wrap="none">
            <a:spAutoFit/>
          </a:bodyPr>
          <a:lstStyle/>
          <a:p>
            <a:r>
              <a:rPr lang="en-US" sz="1000" b="0" cap="all" baseline="0">
                <a:solidFill>
                  <a:schemeClr val="accent3"/>
                </a:solidFill>
                <a:effectLst/>
                <a:latin typeface="Calibri" panose="020F0502020204030204" pitchFamily="34" charset="0"/>
                <a:ea typeface="Times New Roman" panose="02020603050405020304" pitchFamily="18" charset="0"/>
                <a:cs typeface="Times New Roman" panose="02020603050405020304" pitchFamily="18" charset="0"/>
              </a:rPr>
              <a:t>ALL Spend, ALL Suppliers, NO Compromises </a:t>
            </a:r>
            <a:endParaRPr lang="en-US" sz="1000" b="0" cap="all" baseline="0">
              <a:solidFill>
                <a:schemeClr val="accent3"/>
              </a:solidFill>
            </a:endParaRPr>
          </a:p>
        </p:txBody>
      </p:sp>
      <p:pic>
        <p:nvPicPr>
          <p:cNvPr id="12" name="Graphic 11">
            <a:extLst>
              <a:ext uri="{FF2B5EF4-FFF2-40B4-BE49-F238E27FC236}">
                <a16:creationId xmlns:a16="http://schemas.microsoft.com/office/drawing/2014/main" id="{3236EC18-9A08-469C-87C9-0F7A1FD76B99}"/>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9777857" y="5085053"/>
            <a:ext cx="1666459" cy="671360"/>
          </a:xfrm>
          <a:prstGeom prst="rect">
            <a:avLst/>
          </a:prstGeom>
        </p:spPr>
      </p:pic>
      <p:sp>
        <p:nvSpPr>
          <p:cNvPr id="14" name="Title 1">
            <a:extLst>
              <a:ext uri="{FF2B5EF4-FFF2-40B4-BE49-F238E27FC236}">
                <a16:creationId xmlns:a16="http://schemas.microsoft.com/office/drawing/2014/main" id="{A231A674-6282-4218-8A32-FE2EE0438C81}"/>
              </a:ext>
            </a:extLst>
          </p:cNvPr>
          <p:cNvSpPr>
            <a:spLocks noGrp="1"/>
          </p:cNvSpPr>
          <p:nvPr>
            <p:ph type="ctrTitle"/>
          </p:nvPr>
        </p:nvSpPr>
        <p:spPr>
          <a:xfrm>
            <a:off x="704320" y="4501379"/>
            <a:ext cx="8325853" cy="1167347"/>
          </a:xfrm>
          <a:prstGeom prst="rect">
            <a:avLst/>
          </a:prstGeom>
        </p:spPr>
        <p:txBody>
          <a:bodyPr anchor="b"/>
          <a:lstStyle>
            <a:lvl1pPr algn="l">
              <a:defRPr sz="4000">
                <a:solidFill>
                  <a:schemeClr val="bg1"/>
                </a:solidFill>
              </a:defRPr>
            </a:lvl1pPr>
          </a:lstStyle>
          <a:p>
            <a:r>
              <a:rPr lang="en-US"/>
              <a:t>Click to edit Master title style</a:t>
            </a:r>
          </a:p>
        </p:txBody>
      </p:sp>
      <p:sp>
        <p:nvSpPr>
          <p:cNvPr id="15" name="Subtitle 2">
            <a:extLst>
              <a:ext uri="{FF2B5EF4-FFF2-40B4-BE49-F238E27FC236}">
                <a16:creationId xmlns:a16="http://schemas.microsoft.com/office/drawing/2014/main" id="{CEA0965A-628B-42A6-9DE7-B7C391DF5996}"/>
              </a:ext>
            </a:extLst>
          </p:cNvPr>
          <p:cNvSpPr>
            <a:spLocks noGrp="1"/>
          </p:cNvSpPr>
          <p:nvPr>
            <p:ph type="subTitle" idx="1"/>
          </p:nvPr>
        </p:nvSpPr>
        <p:spPr>
          <a:xfrm>
            <a:off x="704319" y="5714681"/>
            <a:ext cx="8325853" cy="592973"/>
          </a:xfrm>
          <a:prstGeom prst="rect">
            <a:avLst/>
          </a:prstGeom>
        </p:spPr>
        <p:txBody>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Graphic 5">
            <a:extLst>
              <a:ext uri="{FF2B5EF4-FFF2-40B4-BE49-F238E27FC236}">
                <a16:creationId xmlns:a16="http://schemas.microsoft.com/office/drawing/2014/main" id="{995AC6EC-9D5E-46D5-B85E-7AC8C8245A8F}"/>
              </a:ext>
            </a:extLst>
          </p:cNvPr>
          <p:cNvSpPr/>
          <p:nvPr/>
        </p:nvSpPr>
        <p:spPr>
          <a:xfrm>
            <a:off x="0" y="6565900"/>
            <a:ext cx="12192000" cy="292100"/>
          </a:xfrm>
          <a:custGeom>
            <a:avLst/>
            <a:gdLst>
              <a:gd name="connsiteX0" fmla="*/ 12001500 w 12192000"/>
              <a:gd name="connsiteY0" fmla="*/ 190500 h 292100"/>
              <a:gd name="connsiteX1" fmla="*/ 0 w 12192000"/>
              <a:gd name="connsiteY1" fmla="*/ 190500 h 292100"/>
              <a:gd name="connsiteX2" fmla="*/ 0 w 12192000"/>
              <a:gd name="connsiteY2" fmla="*/ 292100 h 292100"/>
              <a:gd name="connsiteX3" fmla="*/ 12192000 w 12192000"/>
              <a:gd name="connsiteY3" fmla="*/ 292100 h 292100"/>
              <a:gd name="connsiteX4" fmla="*/ 12192000 w 12192000"/>
              <a:gd name="connsiteY4" fmla="*/ 0 h 292100"/>
              <a:gd name="connsiteX5" fmla="*/ 12001500 w 12192000"/>
              <a:gd name="connsiteY5" fmla="*/ 190500 h 29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92100">
                <a:moveTo>
                  <a:pt x="12001500" y="190500"/>
                </a:moveTo>
                <a:lnTo>
                  <a:pt x="0" y="190500"/>
                </a:lnTo>
                <a:lnTo>
                  <a:pt x="0" y="292100"/>
                </a:lnTo>
                <a:lnTo>
                  <a:pt x="12192000" y="292100"/>
                </a:lnTo>
                <a:lnTo>
                  <a:pt x="12192000" y="0"/>
                </a:lnTo>
                <a:cubicBezTo>
                  <a:pt x="12192000" y="104775"/>
                  <a:pt x="12106275" y="190500"/>
                  <a:pt x="12001500" y="190500"/>
                </a:cubicBezTo>
                <a:close/>
              </a:path>
            </a:pathLst>
          </a:custGeom>
          <a:gradFill flip="none" rotWithShape="1">
            <a:gsLst>
              <a:gs pos="0">
                <a:schemeClr val="accent3">
                  <a:alpha val="72000"/>
                </a:schemeClr>
              </a:gs>
              <a:gs pos="45133">
                <a:srgbClr val="00A6CA"/>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solidFill>
                <a:schemeClr val="lt1"/>
              </a:solidFill>
            </a:endParaRPr>
          </a:p>
        </p:txBody>
      </p:sp>
      <p:sp>
        <p:nvSpPr>
          <p:cNvPr id="16" name="Rectangle 15">
            <a:extLst>
              <a:ext uri="{FF2B5EF4-FFF2-40B4-BE49-F238E27FC236}">
                <a16:creationId xmlns:a16="http://schemas.microsoft.com/office/drawing/2014/main" id="{503BB2A8-FF88-4221-BAC5-0CB4D5BCA5F4}"/>
              </a:ext>
            </a:extLst>
          </p:cNvPr>
          <p:cNvSpPr/>
          <p:nvPr userDrawn="1"/>
        </p:nvSpPr>
        <p:spPr>
          <a:xfrm rot="16200000">
            <a:off x="11641561" y="3850141"/>
            <a:ext cx="697627" cy="200055"/>
          </a:xfrm>
          <a:prstGeom prst="rect">
            <a:avLst/>
          </a:prstGeom>
        </p:spPr>
        <p:txBody>
          <a:bodyPr wrap="none">
            <a:spAutoFit/>
          </a:bodyPr>
          <a:lstStyle/>
          <a:p>
            <a:pPr algn="ctr"/>
            <a:r>
              <a:rPr lang="en-US" sz="700" b="0" i="0" kern="1200">
                <a:solidFill>
                  <a:schemeClr val="bg1"/>
                </a:solidFill>
                <a:effectLst/>
                <a:latin typeface="+mn-lt"/>
                <a:ea typeface="+mn-ea"/>
                <a:cs typeface="Segoe UI Light" panose="020B0502040204020203" pitchFamily="34" charset="0"/>
              </a:rPr>
              <a:t>© 2020 </a:t>
            </a:r>
            <a:r>
              <a:rPr lang="en-US" sz="700" b="0" i="0" kern="1200" err="1">
                <a:solidFill>
                  <a:schemeClr val="bg1"/>
                </a:solidFill>
                <a:effectLst/>
                <a:latin typeface="+mn-lt"/>
                <a:ea typeface="+mn-ea"/>
                <a:cs typeface="Segoe UI Light" panose="020B0502040204020203" pitchFamily="34" charset="0"/>
              </a:rPr>
              <a:t>Ivalua</a:t>
            </a:r>
            <a:endParaRPr lang="en-US" sz="700" b="0">
              <a:solidFill>
                <a:schemeClr val="bg1"/>
              </a:solidFill>
              <a:latin typeface="+mn-lt"/>
            </a:endParaRPr>
          </a:p>
        </p:txBody>
      </p:sp>
    </p:spTree>
    <p:extLst>
      <p:ext uri="{BB962C8B-B14F-4D97-AF65-F5344CB8AC3E}">
        <p14:creationId xmlns:p14="http://schemas.microsoft.com/office/powerpoint/2010/main" val="1790435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ACT US">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0575E0CA-58C1-4B1C-B3D1-18389462C46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427"/>
            <a:ext cx="12188900" cy="6855574"/>
          </a:xfrm>
          <a:prstGeom prst="rect">
            <a:avLst/>
          </a:prstGeom>
        </p:spPr>
      </p:pic>
      <p:sp>
        <p:nvSpPr>
          <p:cNvPr id="20" name="Graphic 17">
            <a:extLst>
              <a:ext uri="{FF2B5EF4-FFF2-40B4-BE49-F238E27FC236}">
                <a16:creationId xmlns:a16="http://schemas.microsoft.com/office/drawing/2014/main" id="{12D2F9FF-D4D0-446F-99C8-AB899CBFFB60}"/>
              </a:ext>
            </a:extLst>
          </p:cNvPr>
          <p:cNvSpPr/>
          <p:nvPr userDrawn="1"/>
        </p:nvSpPr>
        <p:spPr>
          <a:xfrm>
            <a:off x="69850" y="0"/>
            <a:ext cx="12052300" cy="6858000"/>
          </a:xfrm>
          <a:custGeom>
            <a:avLst/>
            <a:gdLst>
              <a:gd name="connsiteX0" fmla="*/ 11353800 w 12052300"/>
              <a:gd name="connsiteY0" fmla="*/ 0 h 6858000"/>
              <a:gd name="connsiteX1" fmla="*/ 11283950 w 12052300"/>
              <a:gd name="connsiteY1" fmla="*/ 0 h 6858000"/>
              <a:gd name="connsiteX2" fmla="*/ 11106150 w 12052300"/>
              <a:gd name="connsiteY2" fmla="*/ 0 h 6858000"/>
              <a:gd name="connsiteX3" fmla="*/ 11036300 w 12052300"/>
              <a:gd name="connsiteY3" fmla="*/ 0 h 6858000"/>
              <a:gd name="connsiteX4" fmla="*/ 1016000 w 12052300"/>
              <a:gd name="connsiteY4" fmla="*/ 0 h 6858000"/>
              <a:gd name="connsiteX5" fmla="*/ 946150 w 12052300"/>
              <a:gd name="connsiteY5" fmla="*/ 0 h 6858000"/>
              <a:gd name="connsiteX6" fmla="*/ 768350 w 12052300"/>
              <a:gd name="connsiteY6" fmla="*/ 0 h 6858000"/>
              <a:gd name="connsiteX7" fmla="*/ 698500 w 12052300"/>
              <a:gd name="connsiteY7" fmla="*/ 0 h 6858000"/>
              <a:gd name="connsiteX8" fmla="*/ 0 w 12052300"/>
              <a:gd name="connsiteY8" fmla="*/ 0 h 6858000"/>
              <a:gd name="connsiteX9" fmla="*/ 0 w 12052300"/>
              <a:gd name="connsiteY9" fmla="*/ 6667500 h 6858000"/>
              <a:gd name="connsiteX10" fmla="*/ 190500 w 12052300"/>
              <a:gd name="connsiteY10" fmla="*/ 6858000 h 6858000"/>
              <a:gd name="connsiteX11" fmla="*/ 698500 w 12052300"/>
              <a:gd name="connsiteY11" fmla="*/ 6858000 h 6858000"/>
              <a:gd name="connsiteX12" fmla="*/ 768350 w 12052300"/>
              <a:gd name="connsiteY12" fmla="*/ 6858000 h 6858000"/>
              <a:gd name="connsiteX13" fmla="*/ 946150 w 12052300"/>
              <a:gd name="connsiteY13" fmla="*/ 6858000 h 6858000"/>
              <a:gd name="connsiteX14" fmla="*/ 1016000 w 12052300"/>
              <a:gd name="connsiteY14" fmla="*/ 6858000 h 6858000"/>
              <a:gd name="connsiteX15" fmla="*/ 11036300 w 12052300"/>
              <a:gd name="connsiteY15" fmla="*/ 6858000 h 6858000"/>
              <a:gd name="connsiteX16" fmla="*/ 11106150 w 12052300"/>
              <a:gd name="connsiteY16" fmla="*/ 6858000 h 6858000"/>
              <a:gd name="connsiteX17" fmla="*/ 11283950 w 12052300"/>
              <a:gd name="connsiteY17" fmla="*/ 6858000 h 6858000"/>
              <a:gd name="connsiteX18" fmla="*/ 11353800 w 12052300"/>
              <a:gd name="connsiteY18" fmla="*/ 6858000 h 6858000"/>
              <a:gd name="connsiteX19" fmla="*/ 11861800 w 12052300"/>
              <a:gd name="connsiteY19" fmla="*/ 6858000 h 6858000"/>
              <a:gd name="connsiteX20" fmla="*/ 12052300 w 12052300"/>
              <a:gd name="connsiteY20" fmla="*/ 6667500 h 6858000"/>
              <a:gd name="connsiteX21" fmla="*/ 12052300 w 12052300"/>
              <a:gd name="connsiteY21" fmla="*/ 0 h 6858000"/>
              <a:gd name="connsiteX22" fmla="*/ 11353800 w 12052300"/>
              <a:gd name="connsiteY2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052300" h="6858000">
                <a:moveTo>
                  <a:pt x="11353800" y="0"/>
                </a:moveTo>
                <a:lnTo>
                  <a:pt x="11283950" y="0"/>
                </a:lnTo>
                <a:lnTo>
                  <a:pt x="11106150" y="0"/>
                </a:lnTo>
                <a:lnTo>
                  <a:pt x="11036300" y="0"/>
                </a:lnTo>
                <a:lnTo>
                  <a:pt x="1016000" y="0"/>
                </a:lnTo>
                <a:lnTo>
                  <a:pt x="946150" y="0"/>
                </a:lnTo>
                <a:lnTo>
                  <a:pt x="768350" y="0"/>
                </a:lnTo>
                <a:lnTo>
                  <a:pt x="698500" y="0"/>
                </a:lnTo>
                <a:lnTo>
                  <a:pt x="0" y="0"/>
                </a:lnTo>
                <a:lnTo>
                  <a:pt x="0" y="6667500"/>
                </a:lnTo>
                <a:cubicBezTo>
                  <a:pt x="0" y="6772719"/>
                  <a:pt x="85281" y="6858000"/>
                  <a:pt x="190500" y="6858000"/>
                </a:cubicBezTo>
                <a:lnTo>
                  <a:pt x="698500" y="6858000"/>
                </a:lnTo>
                <a:lnTo>
                  <a:pt x="768350" y="6858000"/>
                </a:lnTo>
                <a:lnTo>
                  <a:pt x="946150" y="6858000"/>
                </a:lnTo>
                <a:lnTo>
                  <a:pt x="1016000" y="6858000"/>
                </a:lnTo>
                <a:lnTo>
                  <a:pt x="11036300" y="6858000"/>
                </a:lnTo>
                <a:lnTo>
                  <a:pt x="11106150" y="6858000"/>
                </a:lnTo>
                <a:lnTo>
                  <a:pt x="11283950" y="6858000"/>
                </a:lnTo>
                <a:lnTo>
                  <a:pt x="11353800" y="6858000"/>
                </a:lnTo>
                <a:lnTo>
                  <a:pt x="11861800" y="6858000"/>
                </a:lnTo>
                <a:cubicBezTo>
                  <a:pt x="11967019" y="6858000"/>
                  <a:pt x="12052300" y="6772719"/>
                  <a:pt x="12052300" y="6667500"/>
                </a:cubicBezTo>
                <a:lnTo>
                  <a:pt x="12052300" y="0"/>
                </a:lnTo>
                <a:lnTo>
                  <a:pt x="11353800" y="0"/>
                </a:lnTo>
                <a:close/>
              </a:path>
            </a:pathLst>
          </a:custGeom>
          <a:gradFill flip="none" rotWithShape="1">
            <a:gsLst>
              <a:gs pos="0">
                <a:schemeClr val="tx2">
                  <a:alpha val="80000"/>
                </a:schemeClr>
              </a:gs>
              <a:gs pos="100000">
                <a:schemeClr val="tx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29" name="Graphic 18">
            <a:extLst>
              <a:ext uri="{FF2B5EF4-FFF2-40B4-BE49-F238E27FC236}">
                <a16:creationId xmlns:a16="http://schemas.microsoft.com/office/drawing/2014/main" id="{AFC3B5EE-0AF2-4811-AEB9-C647B99084DE}"/>
              </a:ext>
            </a:extLst>
          </p:cNvPr>
          <p:cNvSpPr/>
          <p:nvPr userDrawn="1"/>
        </p:nvSpPr>
        <p:spPr>
          <a:xfrm>
            <a:off x="0" y="-2427"/>
            <a:ext cx="260350" cy="6858000"/>
          </a:xfrm>
          <a:custGeom>
            <a:avLst/>
            <a:gdLst>
              <a:gd name="connsiteX0" fmla="*/ 69850 w 260350"/>
              <a:gd name="connsiteY0" fmla="*/ 0 h 6858000"/>
              <a:gd name="connsiteX1" fmla="*/ 69850 w 260350"/>
              <a:gd name="connsiteY1" fmla="*/ 6667500 h 6858000"/>
              <a:gd name="connsiteX2" fmla="*/ 260350 w 260350"/>
              <a:gd name="connsiteY2" fmla="*/ 6858000 h 6858000"/>
              <a:gd name="connsiteX3" fmla="*/ 209550 w 260350"/>
              <a:gd name="connsiteY3" fmla="*/ 6858000 h 6858000"/>
              <a:gd name="connsiteX4" fmla="*/ 190500 w 260350"/>
              <a:gd name="connsiteY4" fmla="*/ 6858000 h 6858000"/>
              <a:gd name="connsiteX5" fmla="*/ 0 w 260350"/>
              <a:gd name="connsiteY5" fmla="*/ 6858000 h 6858000"/>
              <a:gd name="connsiteX6" fmla="*/ 0 w 260350"/>
              <a:gd name="connsiteY6" fmla="*/ 6667500 h 6858000"/>
              <a:gd name="connsiteX7" fmla="*/ 0 w 260350"/>
              <a:gd name="connsiteY7" fmla="*/ 6606032 h 6858000"/>
              <a:gd name="connsiteX8" fmla="*/ 0 w 260350"/>
              <a:gd name="connsiteY8" fmla="*/ 0 h 6858000"/>
              <a:gd name="connsiteX9" fmla="*/ 6985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69850" y="0"/>
                </a:moveTo>
                <a:lnTo>
                  <a:pt x="69850" y="6667500"/>
                </a:lnTo>
                <a:cubicBezTo>
                  <a:pt x="69850" y="6772719"/>
                  <a:pt x="155131" y="6858000"/>
                  <a:pt x="260350" y="6858000"/>
                </a:cubicBezTo>
                <a:lnTo>
                  <a:pt x="209550" y="6858000"/>
                </a:lnTo>
                <a:lnTo>
                  <a:pt x="190500" y="6858000"/>
                </a:lnTo>
                <a:lnTo>
                  <a:pt x="0" y="6858000"/>
                </a:lnTo>
                <a:lnTo>
                  <a:pt x="0" y="6667500"/>
                </a:lnTo>
                <a:lnTo>
                  <a:pt x="0" y="6606032"/>
                </a:lnTo>
                <a:lnTo>
                  <a:pt x="0" y="0"/>
                </a:lnTo>
                <a:lnTo>
                  <a:pt x="69850" y="0"/>
                </a:lnTo>
                <a:close/>
              </a:path>
            </a:pathLst>
          </a:custGeom>
          <a:gradFill flip="none" rotWithShape="1">
            <a:gsLst>
              <a:gs pos="0">
                <a:schemeClr val="accent3">
                  <a:alpha val="72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solidFill>
                <a:schemeClr val="lt1"/>
              </a:solidFill>
            </a:endParaRPr>
          </a:p>
        </p:txBody>
      </p:sp>
      <p:sp>
        <p:nvSpPr>
          <p:cNvPr id="30" name="Graphic 1">
            <a:extLst>
              <a:ext uri="{FF2B5EF4-FFF2-40B4-BE49-F238E27FC236}">
                <a16:creationId xmlns:a16="http://schemas.microsoft.com/office/drawing/2014/main" id="{8B204BDE-ACCC-49E1-8A9F-029391C64B05}"/>
              </a:ext>
            </a:extLst>
          </p:cNvPr>
          <p:cNvSpPr/>
          <p:nvPr userDrawn="1"/>
        </p:nvSpPr>
        <p:spPr>
          <a:xfrm>
            <a:off x="11931650" y="0"/>
            <a:ext cx="260350" cy="6858000"/>
          </a:xfrm>
          <a:custGeom>
            <a:avLst/>
            <a:gdLst>
              <a:gd name="connsiteX0" fmla="*/ 190500 w 260350"/>
              <a:gd name="connsiteY0" fmla="*/ 0 h 6858000"/>
              <a:gd name="connsiteX1" fmla="*/ 190500 w 260350"/>
              <a:gd name="connsiteY1" fmla="*/ 6667500 h 6858000"/>
              <a:gd name="connsiteX2" fmla="*/ 0 w 260350"/>
              <a:gd name="connsiteY2" fmla="*/ 6858000 h 6858000"/>
              <a:gd name="connsiteX3" fmla="*/ 50800 w 260350"/>
              <a:gd name="connsiteY3" fmla="*/ 6858000 h 6858000"/>
              <a:gd name="connsiteX4" fmla="*/ 69850 w 260350"/>
              <a:gd name="connsiteY4" fmla="*/ 6858000 h 6858000"/>
              <a:gd name="connsiteX5" fmla="*/ 260350 w 260350"/>
              <a:gd name="connsiteY5" fmla="*/ 6858000 h 6858000"/>
              <a:gd name="connsiteX6" fmla="*/ 260350 w 260350"/>
              <a:gd name="connsiteY6" fmla="*/ 6667500 h 6858000"/>
              <a:gd name="connsiteX7" fmla="*/ 260350 w 260350"/>
              <a:gd name="connsiteY7" fmla="*/ 6606032 h 6858000"/>
              <a:gd name="connsiteX8" fmla="*/ 260350 w 260350"/>
              <a:gd name="connsiteY8" fmla="*/ 0 h 6858000"/>
              <a:gd name="connsiteX9" fmla="*/ 19050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190500" y="0"/>
                </a:moveTo>
                <a:lnTo>
                  <a:pt x="190500" y="6667500"/>
                </a:lnTo>
                <a:cubicBezTo>
                  <a:pt x="190500" y="6772719"/>
                  <a:pt x="105220" y="6858000"/>
                  <a:pt x="0" y="6858000"/>
                </a:cubicBezTo>
                <a:lnTo>
                  <a:pt x="50800" y="6858000"/>
                </a:lnTo>
                <a:lnTo>
                  <a:pt x="69850" y="6858000"/>
                </a:lnTo>
                <a:lnTo>
                  <a:pt x="260350" y="6858000"/>
                </a:lnTo>
                <a:lnTo>
                  <a:pt x="260350" y="6667500"/>
                </a:lnTo>
                <a:lnTo>
                  <a:pt x="260350" y="6606032"/>
                </a:lnTo>
                <a:lnTo>
                  <a:pt x="260350" y="0"/>
                </a:lnTo>
                <a:lnTo>
                  <a:pt x="190500" y="0"/>
                </a:lnTo>
                <a:close/>
              </a:path>
            </a:pathLst>
          </a:custGeom>
          <a:gradFill flip="none" rotWithShape="1">
            <a:gsLst>
              <a:gs pos="0">
                <a:schemeClr val="accent3">
                  <a:alpha val="72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p>
        </p:txBody>
      </p:sp>
      <p:sp>
        <p:nvSpPr>
          <p:cNvPr id="16" name="Oval 15">
            <a:extLst>
              <a:ext uri="{FF2B5EF4-FFF2-40B4-BE49-F238E27FC236}">
                <a16:creationId xmlns:a16="http://schemas.microsoft.com/office/drawing/2014/main" id="{2A7B20CB-A1E4-4330-AFA1-66662D2BD415}"/>
              </a:ext>
            </a:extLst>
          </p:cNvPr>
          <p:cNvSpPr/>
          <p:nvPr userDrawn="1"/>
        </p:nvSpPr>
        <p:spPr>
          <a:xfrm>
            <a:off x="6747735" y="2970079"/>
            <a:ext cx="561975" cy="5619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lt"/>
            </a:endParaRPr>
          </a:p>
        </p:txBody>
      </p:sp>
      <p:sp>
        <p:nvSpPr>
          <p:cNvPr id="9" name="Oval 8">
            <a:extLst>
              <a:ext uri="{FF2B5EF4-FFF2-40B4-BE49-F238E27FC236}">
                <a16:creationId xmlns:a16="http://schemas.microsoft.com/office/drawing/2014/main" id="{1BBF50C1-1B68-4C4E-902D-973AEE940404}"/>
              </a:ext>
            </a:extLst>
          </p:cNvPr>
          <p:cNvSpPr/>
          <p:nvPr userDrawn="1"/>
        </p:nvSpPr>
        <p:spPr>
          <a:xfrm>
            <a:off x="1095375" y="2970079"/>
            <a:ext cx="561975" cy="5619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lt"/>
            </a:endParaRPr>
          </a:p>
        </p:txBody>
      </p:sp>
      <p:sp>
        <p:nvSpPr>
          <p:cNvPr id="10" name="Freeform 343">
            <a:extLst>
              <a:ext uri="{FF2B5EF4-FFF2-40B4-BE49-F238E27FC236}">
                <a16:creationId xmlns:a16="http://schemas.microsoft.com/office/drawing/2014/main" id="{95A45CF2-D0BC-44FC-8813-17BA7B600577}"/>
              </a:ext>
            </a:extLst>
          </p:cNvPr>
          <p:cNvSpPr>
            <a:spLocks noEditPoints="1"/>
          </p:cNvSpPr>
          <p:nvPr userDrawn="1"/>
        </p:nvSpPr>
        <p:spPr bwMode="auto">
          <a:xfrm>
            <a:off x="1259507" y="3090331"/>
            <a:ext cx="233709" cy="321469"/>
          </a:xfrm>
          <a:custGeom>
            <a:avLst/>
            <a:gdLst>
              <a:gd name="T0" fmla="*/ 67 w 135"/>
              <a:gd name="T1" fmla="*/ 0 h 185"/>
              <a:gd name="T2" fmla="*/ 0 w 135"/>
              <a:gd name="T3" fmla="*/ 67 h 185"/>
              <a:gd name="T4" fmla="*/ 67 w 135"/>
              <a:gd name="T5" fmla="*/ 185 h 185"/>
              <a:gd name="T6" fmla="*/ 135 w 135"/>
              <a:gd name="T7" fmla="*/ 67 h 185"/>
              <a:gd name="T8" fmla="*/ 67 w 135"/>
              <a:gd name="T9" fmla="*/ 0 h 185"/>
              <a:gd name="T10" fmla="*/ 67 w 135"/>
              <a:gd name="T11" fmla="*/ 173 h 185"/>
              <a:gd name="T12" fmla="*/ 8 w 135"/>
              <a:gd name="T13" fmla="*/ 67 h 185"/>
              <a:gd name="T14" fmla="*/ 67 w 135"/>
              <a:gd name="T15" fmla="*/ 8 h 185"/>
              <a:gd name="T16" fmla="*/ 126 w 135"/>
              <a:gd name="T17" fmla="*/ 67 h 185"/>
              <a:gd name="T18" fmla="*/ 67 w 135"/>
              <a:gd name="T19" fmla="*/ 173 h 185"/>
              <a:gd name="T20" fmla="*/ 67 w 135"/>
              <a:gd name="T21" fmla="*/ 34 h 185"/>
              <a:gd name="T22" fmla="*/ 33 w 135"/>
              <a:gd name="T23" fmla="*/ 67 h 185"/>
              <a:gd name="T24" fmla="*/ 67 w 135"/>
              <a:gd name="T25" fmla="*/ 101 h 185"/>
              <a:gd name="T26" fmla="*/ 101 w 135"/>
              <a:gd name="T27" fmla="*/ 67 h 185"/>
              <a:gd name="T28" fmla="*/ 67 w 135"/>
              <a:gd name="T29" fmla="*/ 34 h 185"/>
              <a:gd name="T30" fmla="*/ 67 w 135"/>
              <a:gd name="T31" fmla="*/ 93 h 185"/>
              <a:gd name="T32" fmla="*/ 42 w 135"/>
              <a:gd name="T33" fmla="*/ 67 h 185"/>
              <a:gd name="T34" fmla="*/ 67 w 135"/>
              <a:gd name="T35" fmla="*/ 42 h 185"/>
              <a:gd name="T36" fmla="*/ 92 w 135"/>
              <a:gd name="T37" fmla="*/ 67 h 185"/>
              <a:gd name="T38" fmla="*/ 67 w 135"/>
              <a:gd name="T39"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5" h="185">
                <a:moveTo>
                  <a:pt x="67" y="0"/>
                </a:moveTo>
                <a:cubicBezTo>
                  <a:pt x="30" y="0"/>
                  <a:pt x="0" y="30"/>
                  <a:pt x="0" y="67"/>
                </a:cubicBezTo>
                <a:cubicBezTo>
                  <a:pt x="0" y="122"/>
                  <a:pt x="67" y="185"/>
                  <a:pt x="67" y="185"/>
                </a:cubicBezTo>
                <a:cubicBezTo>
                  <a:pt x="67" y="185"/>
                  <a:pt x="135" y="122"/>
                  <a:pt x="135" y="67"/>
                </a:cubicBezTo>
                <a:cubicBezTo>
                  <a:pt x="135" y="30"/>
                  <a:pt x="104" y="0"/>
                  <a:pt x="67" y="0"/>
                </a:cubicBezTo>
                <a:close/>
                <a:moveTo>
                  <a:pt x="67" y="173"/>
                </a:moveTo>
                <a:cubicBezTo>
                  <a:pt x="67" y="173"/>
                  <a:pt x="8" y="118"/>
                  <a:pt x="8" y="67"/>
                </a:cubicBezTo>
                <a:cubicBezTo>
                  <a:pt x="8" y="35"/>
                  <a:pt x="34" y="8"/>
                  <a:pt x="67" y="8"/>
                </a:cubicBezTo>
                <a:cubicBezTo>
                  <a:pt x="100" y="8"/>
                  <a:pt x="126" y="35"/>
                  <a:pt x="126" y="67"/>
                </a:cubicBezTo>
                <a:cubicBezTo>
                  <a:pt x="126" y="118"/>
                  <a:pt x="67" y="173"/>
                  <a:pt x="67" y="173"/>
                </a:cubicBezTo>
                <a:close/>
                <a:moveTo>
                  <a:pt x="67" y="34"/>
                </a:moveTo>
                <a:cubicBezTo>
                  <a:pt x="48" y="34"/>
                  <a:pt x="33" y="49"/>
                  <a:pt x="33" y="67"/>
                </a:cubicBezTo>
                <a:cubicBezTo>
                  <a:pt x="33" y="86"/>
                  <a:pt x="48" y="101"/>
                  <a:pt x="67" y="101"/>
                </a:cubicBezTo>
                <a:cubicBezTo>
                  <a:pt x="86" y="101"/>
                  <a:pt x="101" y="86"/>
                  <a:pt x="101" y="67"/>
                </a:cubicBezTo>
                <a:cubicBezTo>
                  <a:pt x="101" y="49"/>
                  <a:pt x="86" y="34"/>
                  <a:pt x="67" y="34"/>
                </a:cubicBezTo>
                <a:close/>
                <a:moveTo>
                  <a:pt x="67" y="93"/>
                </a:moveTo>
                <a:cubicBezTo>
                  <a:pt x="53" y="93"/>
                  <a:pt x="42" y="81"/>
                  <a:pt x="42" y="67"/>
                </a:cubicBezTo>
                <a:cubicBezTo>
                  <a:pt x="42" y="53"/>
                  <a:pt x="53" y="42"/>
                  <a:pt x="67" y="42"/>
                </a:cubicBezTo>
                <a:cubicBezTo>
                  <a:pt x="81" y="42"/>
                  <a:pt x="92" y="53"/>
                  <a:pt x="92" y="67"/>
                </a:cubicBezTo>
                <a:cubicBezTo>
                  <a:pt x="92" y="81"/>
                  <a:pt x="81" y="93"/>
                  <a:pt x="67" y="93"/>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latin typeface="+mn-lt"/>
            </a:endParaRPr>
          </a:p>
        </p:txBody>
      </p:sp>
      <p:pic>
        <p:nvPicPr>
          <p:cNvPr id="13" name="Graphique 15">
            <a:extLst>
              <a:ext uri="{FF2B5EF4-FFF2-40B4-BE49-F238E27FC236}">
                <a16:creationId xmlns:a16="http://schemas.microsoft.com/office/drawing/2014/main" id="{765DBD62-71C7-457B-A5D5-9D8488D3E63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386386" y="5595500"/>
            <a:ext cx="1419226" cy="571500"/>
          </a:xfrm>
          <a:prstGeom prst="rect">
            <a:avLst/>
          </a:prstGeom>
          <a:effectLst/>
        </p:spPr>
      </p:pic>
      <p:sp>
        <p:nvSpPr>
          <p:cNvPr id="14" name="Rectangle 13">
            <a:extLst>
              <a:ext uri="{FF2B5EF4-FFF2-40B4-BE49-F238E27FC236}">
                <a16:creationId xmlns:a16="http://schemas.microsoft.com/office/drawing/2014/main" id="{88179DD4-5A9B-4DA0-B1C9-CFDB1C17999C}"/>
              </a:ext>
            </a:extLst>
          </p:cNvPr>
          <p:cNvSpPr/>
          <p:nvPr userDrawn="1"/>
        </p:nvSpPr>
        <p:spPr>
          <a:xfrm>
            <a:off x="2485099" y="473378"/>
            <a:ext cx="7221801" cy="1602951"/>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40000"/>
              </a:lnSpc>
            </a:pPr>
            <a:r>
              <a:rPr lang="en-US" sz="5400" b="0">
                <a:solidFill>
                  <a:schemeClr val="bg1"/>
                </a:solidFill>
                <a:latin typeface="+mj-lt"/>
                <a:cs typeface="Raleway"/>
              </a:rPr>
              <a:t>CONTACT US!</a:t>
            </a:r>
            <a:endParaRPr lang="en-US" sz="3200" b="0">
              <a:solidFill>
                <a:schemeClr val="bg1"/>
              </a:solidFill>
              <a:latin typeface="+mj-lt"/>
              <a:cs typeface="Raleway"/>
            </a:endParaRPr>
          </a:p>
        </p:txBody>
      </p:sp>
      <p:sp>
        <p:nvSpPr>
          <p:cNvPr id="15" name="Title Placeholder 1">
            <a:extLst>
              <a:ext uri="{FF2B5EF4-FFF2-40B4-BE49-F238E27FC236}">
                <a16:creationId xmlns:a16="http://schemas.microsoft.com/office/drawing/2014/main" id="{B744B379-A80C-4E74-9296-DFCFC3D1A0A5}"/>
              </a:ext>
            </a:extLst>
          </p:cNvPr>
          <p:cNvSpPr txBox="1">
            <a:spLocks/>
          </p:cNvSpPr>
          <p:nvPr userDrawn="1"/>
        </p:nvSpPr>
        <p:spPr>
          <a:xfrm>
            <a:off x="7512944" y="2792442"/>
            <a:ext cx="3534284" cy="1146875"/>
          </a:xfrm>
          <a:prstGeom prst="rect">
            <a:avLst/>
          </a:prstGeom>
        </p:spPr>
        <p:txBody>
          <a:bodyPr vert="horz" lIns="91440" tIns="45720" rIns="91440" bIns="45720" rtlCol="0" anchor="ctr">
            <a:noAutofit/>
          </a:bodyPr>
          <a:lstStyle>
            <a:lvl1pPr algn="l" defTabSz="914400" rtl="0" eaLnBrk="1" latinLnBrk="0" hangingPunct="1">
              <a:lnSpc>
                <a:spcPts val="3000"/>
              </a:lnSpc>
              <a:spcBef>
                <a:spcPct val="0"/>
              </a:spcBef>
              <a:buNone/>
              <a:defRPr sz="2000" kern="1200">
                <a:solidFill>
                  <a:schemeClr val="bg1"/>
                </a:solidFill>
                <a:latin typeface="Segoe UI Light" panose="020B0502040204020203" pitchFamily="34" charset="0"/>
                <a:ea typeface="+mj-ea"/>
                <a:cs typeface="Segoe UI Light" panose="020B0502040204020203" pitchFamily="34" charset="0"/>
              </a:defRPr>
            </a:lvl1pPr>
          </a:lstStyle>
          <a:p>
            <a:r>
              <a:rPr lang="en-US" sz="1800">
                <a:latin typeface="+mn-lt"/>
              </a:rPr>
              <a:t>Phone: +33 1 64 86 54 54</a:t>
            </a:r>
          </a:p>
          <a:p>
            <a:r>
              <a:rPr lang="en-US" sz="1800">
                <a:latin typeface="+mn-lt"/>
              </a:rPr>
              <a:t>Fax: +33 1 64 86 54 54</a:t>
            </a:r>
            <a:br>
              <a:rPr lang="en-US">
                <a:latin typeface="+mn-lt"/>
              </a:rPr>
            </a:br>
            <a:endParaRPr lang="en-US">
              <a:latin typeface="+mn-lt"/>
            </a:endParaRPr>
          </a:p>
        </p:txBody>
      </p:sp>
      <p:sp>
        <p:nvSpPr>
          <p:cNvPr id="17" name="Freeform 178">
            <a:extLst>
              <a:ext uri="{FF2B5EF4-FFF2-40B4-BE49-F238E27FC236}">
                <a16:creationId xmlns:a16="http://schemas.microsoft.com/office/drawing/2014/main" id="{FB30E1FF-F72E-4878-9EAA-C419584BC92B}"/>
              </a:ext>
            </a:extLst>
          </p:cNvPr>
          <p:cNvSpPr>
            <a:spLocks noEditPoints="1"/>
          </p:cNvSpPr>
          <p:nvPr userDrawn="1"/>
        </p:nvSpPr>
        <p:spPr bwMode="auto">
          <a:xfrm>
            <a:off x="6950969" y="3121583"/>
            <a:ext cx="155505" cy="287216"/>
          </a:xfrm>
          <a:custGeom>
            <a:avLst/>
            <a:gdLst>
              <a:gd name="T0" fmla="*/ 50 w 101"/>
              <a:gd name="T1" fmla="*/ 173 h 186"/>
              <a:gd name="T2" fmla="*/ 54 w 101"/>
              <a:gd name="T3" fmla="*/ 169 h 186"/>
              <a:gd name="T4" fmla="*/ 50 w 101"/>
              <a:gd name="T5" fmla="*/ 165 h 186"/>
              <a:gd name="T6" fmla="*/ 46 w 101"/>
              <a:gd name="T7" fmla="*/ 169 h 186"/>
              <a:gd name="T8" fmla="*/ 50 w 101"/>
              <a:gd name="T9" fmla="*/ 173 h 186"/>
              <a:gd name="T10" fmla="*/ 84 w 101"/>
              <a:gd name="T11" fmla="*/ 0 h 186"/>
              <a:gd name="T12" fmla="*/ 16 w 101"/>
              <a:gd name="T13" fmla="*/ 0 h 186"/>
              <a:gd name="T14" fmla="*/ 0 w 101"/>
              <a:gd name="T15" fmla="*/ 17 h 186"/>
              <a:gd name="T16" fmla="*/ 0 w 101"/>
              <a:gd name="T17" fmla="*/ 169 h 186"/>
              <a:gd name="T18" fmla="*/ 16 w 101"/>
              <a:gd name="T19" fmla="*/ 186 h 186"/>
              <a:gd name="T20" fmla="*/ 84 w 101"/>
              <a:gd name="T21" fmla="*/ 186 h 186"/>
              <a:gd name="T22" fmla="*/ 101 w 101"/>
              <a:gd name="T23" fmla="*/ 169 h 186"/>
              <a:gd name="T24" fmla="*/ 101 w 101"/>
              <a:gd name="T25" fmla="*/ 17 h 186"/>
              <a:gd name="T26" fmla="*/ 84 w 101"/>
              <a:gd name="T27" fmla="*/ 0 h 186"/>
              <a:gd name="T28" fmla="*/ 92 w 101"/>
              <a:gd name="T29" fmla="*/ 169 h 186"/>
              <a:gd name="T30" fmla="*/ 84 w 101"/>
              <a:gd name="T31" fmla="*/ 177 h 186"/>
              <a:gd name="T32" fmla="*/ 16 w 101"/>
              <a:gd name="T33" fmla="*/ 177 h 186"/>
              <a:gd name="T34" fmla="*/ 8 w 101"/>
              <a:gd name="T35" fmla="*/ 169 h 186"/>
              <a:gd name="T36" fmla="*/ 8 w 101"/>
              <a:gd name="T37" fmla="*/ 161 h 186"/>
              <a:gd name="T38" fmla="*/ 92 w 101"/>
              <a:gd name="T39" fmla="*/ 161 h 186"/>
              <a:gd name="T40" fmla="*/ 92 w 101"/>
              <a:gd name="T41" fmla="*/ 169 h 186"/>
              <a:gd name="T42" fmla="*/ 92 w 101"/>
              <a:gd name="T43" fmla="*/ 152 h 186"/>
              <a:gd name="T44" fmla="*/ 8 w 101"/>
              <a:gd name="T45" fmla="*/ 152 h 186"/>
              <a:gd name="T46" fmla="*/ 8 w 101"/>
              <a:gd name="T47" fmla="*/ 34 h 186"/>
              <a:gd name="T48" fmla="*/ 92 w 101"/>
              <a:gd name="T49" fmla="*/ 34 h 186"/>
              <a:gd name="T50" fmla="*/ 92 w 101"/>
              <a:gd name="T51" fmla="*/ 152 h 186"/>
              <a:gd name="T52" fmla="*/ 92 w 101"/>
              <a:gd name="T53" fmla="*/ 26 h 186"/>
              <a:gd name="T54" fmla="*/ 8 w 101"/>
              <a:gd name="T55" fmla="*/ 26 h 186"/>
              <a:gd name="T56" fmla="*/ 8 w 101"/>
              <a:gd name="T57" fmla="*/ 17 h 186"/>
              <a:gd name="T58" fmla="*/ 16 w 101"/>
              <a:gd name="T59" fmla="*/ 9 h 186"/>
              <a:gd name="T60" fmla="*/ 84 w 101"/>
              <a:gd name="T61" fmla="*/ 9 h 186"/>
              <a:gd name="T62" fmla="*/ 92 w 101"/>
              <a:gd name="T63" fmla="*/ 17 h 186"/>
              <a:gd name="T64" fmla="*/ 92 w 101"/>
              <a:gd name="T65" fmla="*/ 26 h 186"/>
              <a:gd name="T66" fmla="*/ 54 w 101"/>
              <a:gd name="T67" fmla="*/ 13 h 186"/>
              <a:gd name="T68" fmla="*/ 46 w 101"/>
              <a:gd name="T69" fmla="*/ 13 h 186"/>
              <a:gd name="T70" fmla="*/ 42 w 101"/>
              <a:gd name="T71" fmla="*/ 17 h 186"/>
              <a:gd name="T72" fmla="*/ 46 w 101"/>
              <a:gd name="T73" fmla="*/ 21 h 186"/>
              <a:gd name="T74" fmla="*/ 54 w 101"/>
              <a:gd name="T75" fmla="*/ 21 h 186"/>
              <a:gd name="T76" fmla="*/ 59 w 101"/>
              <a:gd name="T77" fmla="*/ 17 h 186"/>
              <a:gd name="T78" fmla="*/ 54 w 101"/>
              <a:gd name="T79" fmla="*/ 1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1" h="186">
                <a:moveTo>
                  <a:pt x="50" y="173"/>
                </a:moveTo>
                <a:cubicBezTo>
                  <a:pt x="53" y="173"/>
                  <a:pt x="54" y="171"/>
                  <a:pt x="54" y="169"/>
                </a:cubicBezTo>
                <a:cubicBezTo>
                  <a:pt x="54" y="167"/>
                  <a:pt x="53" y="165"/>
                  <a:pt x="50" y="165"/>
                </a:cubicBezTo>
                <a:cubicBezTo>
                  <a:pt x="48" y="165"/>
                  <a:pt x="46" y="167"/>
                  <a:pt x="46" y="169"/>
                </a:cubicBezTo>
                <a:cubicBezTo>
                  <a:pt x="46" y="171"/>
                  <a:pt x="48" y="173"/>
                  <a:pt x="50" y="173"/>
                </a:cubicBezTo>
                <a:close/>
                <a:moveTo>
                  <a:pt x="84" y="0"/>
                </a:moveTo>
                <a:cubicBezTo>
                  <a:pt x="16" y="0"/>
                  <a:pt x="16" y="0"/>
                  <a:pt x="16" y="0"/>
                </a:cubicBezTo>
                <a:cubicBezTo>
                  <a:pt x="7" y="0"/>
                  <a:pt x="0" y="8"/>
                  <a:pt x="0" y="17"/>
                </a:cubicBezTo>
                <a:cubicBezTo>
                  <a:pt x="0" y="169"/>
                  <a:pt x="0" y="169"/>
                  <a:pt x="0" y="169"/>
                </a:cubicBezTo>
                <a:cubicBezTo>
                  <a:pt x="0" y="178"/>
                  <a:pt x="7" y="186"/>
                  <a:pt x="16" y="186"/>
                </a:cubicBezTo>
                <a:cubicBezTo>
                  <a:pt x="84" y="186"/>
                  <a:pt x="84" y="186"/>
                  <a:pt x="84" y="186"/>
                </a:cubicBezTo>
                <a:cubicBezTo>
                  <a:pt x="93" y="186"/>
                  <a:pt x="101" y="178"/>
                  <a:pt x="101" y="169"/>
                </a:cubicBezTo>
                <a:cubicBezTo>
                  <a:pt x="101" y="17"/>
                  <a:pt x="101" y="17"/>
                  <a:pt x="101" y="17"/>
                </a:cubicBezTo>
                <a:cubicBezTo>
                  <a:pt x="101" y="8"/>
                  <a:pt x="93" y="0"/>
                  <a:pt x="84" y="0"/>
                </a:cubicBezTo>
                <a:close/>
                <a:moveTo>
                  <a:pt x="92" y="169"/>
                </a:moveTo>
                <a:cubicBezTo>
                  <a:pt x="92" y="174"/>
                  <a:pt x="89" y="177"/>
                  <a:pt x="84" y="177"/>
                </a:cubicBezTo>
                <a:cubicBezTo>
                  <a:pt x="16" y="177"/>
                  <a:pt x="16" y="177"/>
                  <a:pt x="16" y="177"/>
                </a:cubicBezTo>
                <a:cubicBezTo>
                  <a:pt x="12" y="177"/>
                  <a:pt x="8" y="174"/>
                  <a:pt x="8" y="169"/>
                </a:cubicBezTo>
                <a:cubicBezTo>
                  <a:pt x="8" y="161"/>
                  <a:pt x="8" y="161"/>
                  <a:pt x="8" y="161"/>
                </a:cubicBezTo>
                <a:cubicBezTo>
                  <a:pt x="92" y="161"/>
                  <a:pt x="92" y="161"/>
                  <a:pt x="92" y="161"/>
                </a:cubicBezTo>
                <a:lnTo>
                  <a:pt x="92" y="169"/>
                </a:lnTo>
                <a:close/>
                <a:moveTo>
                  <a:pt x="92" y="152"/>
                </a:moveTo>
                <a:cubicBezTo>
                  <a:pt x="8" y="152"/>
                  <a:pt x="8" y="152"/>
                  <a:pt x="8" y="152"/>
                </a:cubicBezTo>
                <a:cubicBezTo>
                  <a:pt x="8" y="34"/>
                  <a:pt x="8" y="34"/>
                  <a:pt x="8" y="34"/>
                </a:cubicBezTo>
                <a:cubicBezTo>
                  <a:pt x="92" y="34"/>
                  <a:pt x="92" y="34"/>
                  <a:pt x="92" y="34"/>
                </a:cubicBezTo>
                <a:lnTo>
                  <a:pt x="92" y="152"/>
                </a:lnTo>
                <a:close/>
                <a:moveTo>
                  <a:pt x="92" y="26"/>
                </a:moveTo>
                <a:cubicBezTo>
                  <a:pt x="8" y="26"/>
                  <a:pt x="8" y="26"/>
                  <a:pt x="8" y="26"/>
                </a:cubicBezTo>
                <a:cubicBezTo>
                  <a:pt x="8" y="17"/>
                  <a:pt x="8" y="17"/>
                  <a:pt x="8" y="17"/>
                </a:cubicBezTo>
                <a:cubicBezTo>
                  <a:pt x="8" y="13"/>
                  <a:pt x="12" y="9"/>
                  <a:pt x="16" y="9"/>
                </a:cubicBezTo>
                <a:cubicBezTo>
                  <a:pt x="84" y="9"/>
                  <a:pt x="84" y="9"/>
                  <a:pt x="84" y="9"/>
                </a:cubicBezTo>
                <a:cubicBezTo>
                  <a:pt x="89" y="9"/>
                  <a:pt x="92" y="13"/>
                  <a:pt x="92" y="17"/>
                </a:cubicBezTo>
                <a:lnTo>
                  <a:pt x="92" y="26"/>
                </a:lnTo>
                <a:close/>
                <a:moveTo>
                  <a:pt x="54" y="13"/>
                </a:moveTo>
                <a:cubicBezTo>
                  <a:pt x="46" y="13"/>
                  <a:pt x="46" y="13"/>
                  <a:pt x="46" y="13"/>
                </a:cubicBezTo>
                <a:cubicBezTo>
                  <a:pt x="44" y="13"/>
                  <a:pt x="42" y="15"/>
                  <a:pt x="42" y="17"/>
                </a:cubicBezTo>
                <a:cubicBezTo>
                  <a:pt x="42" y="20"/>
                  <a:pt x="44" y="21"/>
                  <a:pt x="46" y="21"/>
                </a:cubicBezTo>
                <a:cubicBezTo>
                  <a:pt x="54" y="21"/>
                  <a:pt x="54" y="21"/>
                  <a:pt x="54" y="21"/>
                </a:cubicBezTo>
                <a:cubicBezTo>
                  <a:pt x="57" y="21"/>
                  <a:pt x="59" y="20"/>
                  <a:pt x="59" y="17"/>
                </a:cubicBezTo>
                <a:cubicBezTo>
                  <a:pt x="59" y="15"/>
                  <a:pt x="57" y="13"/>
                  <a:pt x="54" y="13"/>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350">
              <a:latin typeface="+mn-lt"/>
            </a:endParaRPr>
          </a:p>
        </p:txBody>
      </p:sp>
      <p:sp>
        <p:nvSpPr>
          <p:cNvPr id="18" name="Rectangle 17">
            <a:extLst>
              <a:ext uri="{FF2B5EF4-FFF2-40B4-BE49-F238E27FC236}">
                <a16:creationId xmlns:a16="http://schemas.microsoft.com/office/drawing/2014/main" id="{96B9B6B2-9CF2-47E4-BA4E-4296DB04C375}"/>
              </a:ext>
            </a:extLst>
          </p:cNvPr>
          <p:cNvSpPr/>
          <p:nvPr userDrawn="1"/>
        </p:nvSpPr>
        <p:spPr>
          <a:xfrm>
            <a:off x="1854019" y="4097832"/>
            <a:ext cx="1792478" cy="369332"/>
          </a:xfrm>
          <a:prstGeom prst="rect">
            <a:avLst/>
          </a:prstGeom>
        </p:spPr>
        <p:txBody>
          <a:bodyPr wrap="none">
            <a:spAutoFit/>
          </a:bodyPr>
          <a:lstStyle/>
          <a:p>
            <a:r>
              <a:rPr lang="en-US">
                <a:solidFill>
                  <a:srgbClr val="24274D"/>
                </a:solidFill>
                <a:latin typeface="+mn-lt"/>
              </a:rPr>
              <a:t>info@ivalua.com</a:t>
            </a:r>
          </a:p>
        </p:txBody>
      </p:sp>
      <p:sp>
        <p:nvSpPr>
          <p:cNvPr id="19" name="Title Placeholder 1">
            <a:extLst>
              <a:ext uri="{FF2B5EF4-FFF2-40B4-BE49-F238E27FC236}">
                <a16:creationId xmlns:a16="http://schemas.microsoft.com/office/drawing/2014/main" id="{C4C2B559-1700-4A63-BD5F-FCDE94FB6D2A}"/>
              </a:ext>
            </a:extLst>
          </p:cNvPr>
          <p:cNvSpPr txBox="1">
            <a:spLocks/>
          </p:cNvSpPr>
          <p:nvPr userDrawn="1"/>
        </p:nvSpPr>
        <p:spPr>
          <a:xfrm>
            <a:off x="1820407" y="2970079"/>
            <a:ext cx="3534284" cy="1146875"/>
          </a:xfrm>
          <a:prstGeom prst="rect">
            <a:avLst/>
          </a:prstGeom>
        </p:spPr>
        <p:txBody>
          <a:bodyPr vert="horz" lIns="91440" tIns="45720" rIns="91440" bIns="45720" rtlCol="0" anchor="ctr">
            <a:noAutofit/>
          </a:bodyPr>
          <a:lstStyle>
            <a:lvl1pPr algn="l" defTabSz="914400" rtl="0" eaLnBrk="1" latinLnBrk="0" hangingPunct="1">
              <a:lnSpc>
                <a:spcPts val="3000"/>
              </a:lnSpc>
              <a:spcBef>
                <a:spcPct val="0"/>
              </a:spcBef>
              <a:buNone/>
              <a:defRPr sz="1800" kern="1200">
                <a:solidFill>
                  <a:schemeClr val="bg1"/>
                </a:solidFill>
                <a:latin typeface="Segoe UI Light" panose="020B0502040204020203" pitchFamily="34" charset="0"/>
                <a:ea typeface="+mj-ea"/>
                <a:cs typeface="Segoe UI Light" panose="020B0502040204020203" pitchFamily="34" charset="0"/>
              </a:defRPr>
            </a:lvl1pPr>
          </a:lstStyle>
          <a:p>
            <a:r>
              <a:rPr lang="fr-FR">
                <a:latin typeface="+mn-lt"/>
              </a:rPr>
              <a:t>69 rue de Paris,</a:t>
            </a:r>
          </a:p>
          <a:p>
            <a:r>
              <a:rPr lang="fr-FR">
                <a:latin typeface="+mn-lt"/>
              </a:rPr>
              <a:t>91400 Orsay</a:t>
            </a:r>
          </a:p>
          <a:p>
            <a:r>
              <a:rPr lang="fr-FR">
                <a:latin typeface="+mn-lt"/>
              </a:rPr>
              <a:t>FRANCE</a:t>
            </a:r>
            <a:br>
              <a:rPr lang="en-US">
                <a:latin typeface="+mn-lt"/>
              </a:rPr>
            </a:br>
            <a:endParaRPr lang="en-US">
              <a:latin typeface="+mn-lt"/>
            </a:endParaRPr>
          </a:p>
        </p:txBody>
      </p:sp>
    </p:spTree>
    <p:extLst>
      <p:ext uri="{BB962C8B-B14F-4D97-AF65-F5344CB8AC3E}">
        <p14:creationId xmlns:p14="http://schemas.microsoft.com/office/powerpoint/2010/main" val="182735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ANK YOU + SOCIAL">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95AEB478-1DEB-479E-9183-3FC45AD5C5E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427"/>
            <a:ext cx="12188900" cy="6855574"/>
          </a:xfrm>
          <a:prstGeom prst="rect">
            <a:avLst/>
          </a:prstGeom>
        </p:spPr>
      </p:pic>
      <p:sp>
        <p:nvSpPr>
          <p:cNvPr id="34" name="Graphic 17">
            <a:extLst>
              <a:ext uri="{FF2B5EF4-FFF2-40B4-BE49-F238E27FC236}">
                <a16:creationId xmlns:a16="http://schemas.microsoft.com/office/drawing/2014/main" id="{DC1DCDBF-BD84-4BF1-BB53-84BC719C7B93}"/>
              </a:ext>
            </a:extLst>
          </p:cNvPr>
          <p:cNvSpPr/>
          <p:nvPr userDrawn="1"/>
        </p:nvSpPr>
        <p:spPr>
          <a:xfrm>
            <a:off x="69850" y="0"/>
            <a:ext cx="12052300" cy="6858000"/>
          </a:xfrm>
          <a:custGeom>
            <a:avLst/>
            <a:gdLst>
              <a:gd name="connsiteX0" fmla="*/ 11353800 w 12052300"/>
              <a:gd name="connsiteY0" fmla="*/ 0 h 6858000"/>
              <a:gd name="connsiteX1" fmla="*/ 11283950 w 12052300"/>
              <a:gd name="connsiteY1" fmla="*/ 0 h 6858000"/>
              <a:gd name="connsiteX2" fmla="*/ 11106150 w 12052300"/>
              <a:gd name="connsiteY2" fmla="*/ 0 h 6858000"/>
              <a:gd name="connsiteX3" fmla="*/ 11036300 w 12052300"/>
              <a:gd name="connsiteY3" fmla="*/ 0 h 6858000"/>
              <a:gd name="connsiteX4" fmla="*/ 1016000 w 12052300"/>
              <a:gd name="connsiteY4" fmla="*/ 0 h 6858000"/>
              <a:gd name="connsiteX5" fmla="*/ 946150 w 12052300"/>
              <a:gd name="connsiteY5" fmla="*/ 0 h 6858000"/>
              <a:gd name="connsiteX6" fmla="*/ 768350 w 12052300"/>
              <a:gd name="connsiteY6" fmla="*/ 0 h 6858000"/>
              <a:gd name="connsiteX7" fmla="*/ 698500 w 12052300"/>
              <a:gd name="connsiteY7" fmla="*/ 0 h 6858000"/>
              <a:gd name="connsiteX8" fmla="*/ 0 w 12052300"/>
              <a:gd name="connsiteY8" fmla="*/ 0 h 6858000"/>
              <a:gd name="connsiteX9" fmla="*/ 0 w 12052300"/>
              <a:gd name="connsiteY9" fmla="*/ 6667500 h 6858000"/>
              <a:gd name="connsiteX10" fmla="*/ 190500 w 12052300"/>
              <a:gd name="connsiteY10" fmla="*/ 6858000 h 6858000"/>
              <a:gd name="connsiteX11" fmla="*/ 698500 w 12052300"/>
              <a:gd name="connsiteY11" fmla="*/ 6858000 h 6858000"/>
              <a:gd name="connsiteX12" fmla="*/ 768350 w 12052300"/>
              <a:gd name="connsiteY12" fmla="*/ 6858000 h 6858000"/>
              <a:gd name="connsiteX13" fmla="*/ 946150 w 12052300"/>
              <a:gd name="connsiteY13" fmla="*/ 6858000 h 6858000"/>
              <a:gd name="connsiteX14" fmla="*/ 1016000 w 12052300"/>
              <a:gd name="connsiteY14" fmla="*/ 6858000 h 6858000"/>
              <a:gd name="connsiteX15" fmla="*/ 11036300 w 12052300"/>
              <a:gd name="connsiteY15" fmla="*/ 6858000 h 6858000"/>
              <a:gd name="connsiteX16" fmla="*/ 11106150 w 12052300"/>
              <a:gd name="connsiteY16" fmla="*/ 6858000 h 6858000"/>
              <a:gd name="connsiteX17" fmla="*/ 11283950 w 12052300"/>
              <a:gd name="connsiteY17" fmla="*/ 6858000 h 6858000"/>
              <a:gd name="connsiteX18" fmla="*/ 11353800 w 12052300"/>
              <a:gd name="connsiteY18" fmla="*/ 6858000 h 6858000"/>
              <a:gd name="connsiteX19" fmla="*/ 11861800 w 12052300"/>
              <a:gd name="connsiteY19" fmla="*/ 6858000 h 6858000"/>
              <a:gd name="connsiteX20" fmla="*/ 12052300 w 12052300"/>
              <a:gd name="connsiteY20" fmla="*/ 6667500 h 6858000"/>
              <a:gd name="connsiteX21" fmla="*/ 12052300 w 12052300"/>
              <a:gd name="connsiteY21" fmla="*/ 0 h 6858000"/>
              <a:gd name="connsiteX22" fmla="*/ 11353800 w 12052300"/>
              <a:gd name="connsiteY2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052300" h="6858000">
                <a:moveTo>
                  <a:pt x="11353800" y="0"/>
                </a:moveTo>
                <a:lnTo>
                  <a:pt x="11283950" y="0"/>
                </a:lnTo>
                <a:lnTo>
                  <a:pt x="11106150" y="0"/>
                </a:lnTo>
                <a:lnTo>
                  <a:pt x="11036300" y="0"/>
                </a:lnTo>
                <a:lnTo>
                  <a:pt x="1016000" y="0"/>
                </a:lnTo>
                <a:lnTo>
                  <a:pt x="946150" y="0"/>
                </a:lnTo>
                <a:lnTo>
                  <a:pt x="768350" y="0"/>
                </a:lnTo>
                <a:lnTo>
                  <a:pt x="698500" y="0"/>
                </a:lnTo>
                <a:lnTo>
                  <a:pt x="0" y="0"/>
                </a:lnTo>
                <a:lnTo>
                  <a:pt x="0" y="6667500"/>
                </a:lnTo>
                <a:cubicBezTo>
                  <a:pt x="0" y="6772719"/>
                  <a:pt x="85281" y="6858000"/>
                  <a:pt x="190500" y="6858000"/>
                </a:cubicBezTo>
                <a:lnTo>
                  <a:pt x="698500" y="6858000"/>
                </a:lnTo>
                <a:lnTo>
                  <a:pt x="768350" y="6858000"/>
                </a:lnTo>
                <a:lnTo>
                  <a:pt x="946150" y="6858000"/>
                </a:lnTo>
                <a:lnTo>
                  <a:pt x="1016000" y="6858000"/>
                </a:lnTo>
                <a:lnTo>
                  <a:pt x="11036300" y="6858000"/>
                </a:lnTo>
                <a:lnTo>
                  <a:pt x="11106150" y="6858000"/>
                </a:lnTo>
                <a:lnTo>
                  <a:pt x="11283950" y="6858000"/>
                </a:lnTo>
                <a:lnTo>
                  <a:pt x="11353800" y="6858000"/>
                </a:lnTo>
                <a:lnTo>
                  <a:pt x="11861800" y="6858000"/>
                </a:lnTo>
                <a:cubicBezTo>
                  <a:pt x="11967019" y="6858000"/>
                  <a:pt x="12052300" y="6772719"/>
                  <a:pt x="12052300" y="6667500"/>
                </a:cubicBezTo>
                <a:lnTo>
                  <a:pt x="12052300" y="0"/>
                </a:lnTo>
                <a:lnTo>
                  <a:pt x="11353800" y="0"/>
                </a:lnTo>
                <a:close/>
              </a:path>
            </a:pathLst>
          </a:custGeom>
          <a:gradFill flip="none" rotWithShape="1">
            <a:gsLst>
              <a:gs pos="0">
                <a:schemeClr val="tx2">
                  <a:alpha val="80000"/>
                </a:schemeClr>
              </a:gs>
              <a:gs pos="100000">
                <a:schemeClr val="tx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42" name="Graphic 18">
            <a:extLst>
              <a:ext uri="{FF2B5EF4-FFF2-40B4-BE49-F238E27FC236}">
                <a16:creationId xmlns:a16="http://schemas.microsoft.com/office/drawing/2014/main" id="{BD85CEA4-5254-43D4-BAA4-0799FB71289F}"/>
              </a:ext>
            </a:extLst>
          </p:cNvPr>
          <p:cNvSpPr/>
          <p:nvPr userDrawn="1"/>
        </p:nvSpPr>
        <p:spPr>
          <a:xfrm>
            <a:off x="0" y="-2427"/>
            <a:ext cx="260350" cy="6858000"/>
          </a:xfrm>
          <a:custGeom>
            <a:avLst/>
            <a:gdLst>
              <a:gd name="connsiteX0" fmla="*/ 69850 w 260350"/>
              <a:gd name="connsiteY0" fmla="*/ 0 h 6858000"/>
              <a:gd name="connsiteX1" fmla="*/ 69850 w 260350"/>
              <a:gd name="connsiteY1" fmla="*/ 6667500 h 6858000"/>
              <a:gd name="connsiteX2" fmla="*/ 260350 w 260350"/>
              <a:gd name="connsiteY2" fmla="*/ 6858000 h 6858000"/>
              <a:gd name="connsiteX3" fmla="*/ 209550 w 260350"/>
              <a:gd name="connsiteY3" fmla="*/ 6858000 h 6858000"/>
              <a:gd name="connsiteX4" fmla="*/ 190500 w 260350"/>
              <a:gd name="connsiteY4" fmla="*/ 6858000 h 6858000"/>
              <a:gd name="connsiteX5" fmla="*/ 0 w 260350"/>
              <a:gd name="connsiteY5" fmla="*/ 6858000 h 6858000"/>
              <a:gd name="connsiteX6" fmla="*/ 0 w 260350"/>
              <a:gd name="connsiteY6" fmla="*/ 6667500 h 6858000"/>
              <a:gd name="connsiteX7" fmla="*/ 0 w 260350"/>
              <a:gd name="connsiteY7" fmla="*/ 6606032 h 6858000"/>
              <a:gd name="connsiteX8" fmla="*/ 0 w 260350"/>
              <a:gd name="connsiteY8" fmla="*/ 0 h 6858000"/>
              <a:gd name="connsiteX9" fmla="*/ 6985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69850" y="0"/>
                </a:moveTo>
                <a:lnTo>
                  <a:pt x="69850" y="6667500"/>
                </a:lnTo>
                <a:cubicBezTo>
                  <a:pt x="69850" y="6772719"/>
                  <a:pt x="155131" y="6858000"/>
                  <a:pt x="260350" y="6858000"/>
                </a:cubicBezTo>
                <a:lnTo>
                  <a:pt x="209550" y="6858000"/>
                </a:lnTo>
                <a:lnTo>
                  <a:pt x="190500" y="6858000"/>
                </a:lnTo>
                <a:lnTo>
                  <a:pt x="0" y="6858000"/>
                </a:lnTo>
                <a:lnTo>
                  <a:pt x="0" y="6667500"/>
                </a:lnTo>
                <a:lnTo>
                  <a:pt x="0" y="6606032"/>
                </a:lnTo>
                <a:lnTo>
                  <a:pt x="0" y="0"/>
                </a:lnTo>
                <a:lnTo>
                  <a:pt x="69850" y="0"/>
                </a:lnTo>
                <a:close/>
              </a:path>
            </a:pathLst>
          </a:custGeom>
          <a:gradFill flip="none" rotWithShape="1">
            <a:gsLst>
              <a:gs pos="0">
                <a:schemeClr val="accent3">
                  <a:alpha val="72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solidFill>
                <a:schemeClr val="lt1"/>
              </a:solidFill>
            </a:endParaRPr>
          </a:p>
        </p:txBody>
      </p:sp>
      <p:sp>
        <p:nvSpPr>
          <p:cNvPr id="43" name="Graphic 1">
            <a:extLst>
              <a:ext uri="{FF2B5EF4-FFF2-40B4-BE49-F238E27FC236}">
                <a16:creationId xmlns:a16="http://schemas.microsoft.com/office/drawing/2014/main" id="{DED60035-F479-4CA9-B3DD-31A1221E3B06}"/>
              </a:ext>
            </a:extLst>
          </p:cNvPr>
          <p:cNvSpPr/>
          <p:nvPr userDrawn="1"/>
        </p:nvSpPr>
        <p:spPr>
          <a:xfrm>
            <a:off x="11931650" y="0"/>
            <a:ext cx="260350" cy="6858000"/>
          </a:xfrm>
          <a:custGeom>
            <a:avLst/>
            <a:gdLst>
              <a:gd name="connsiteX0" fmla="*/ 190500 w 260350"/>
              <a:gd name="connsiteY0" fmla="*/ 0 h 6858000"/>
              <a:gd name="connsiteX1" fmla="*/ 190500 w 260350"/>
              <a:gd name="connsiteY1" fmla="*/ 6667500 h 6858000"/>
              <a:gd name="connsiteX2" fmla="*/ 0 w 260350"/>
              <a:gd name="connsiteY2" fmla="*/ 6858000 h 6858000"/>
              <a:gd name="connsiteX3" fmla="*/ 50800 w 260350"/>
              <a:gd name="connsiteY3" fmla="*/ 6858000 h 6858000"/>
              <a:gd name="connsiteX4" fmla="*/ 69850 w 260350"/>
              <a:gd name="connsiteY4" fmla="*/ 6858000 h 6858000"/>
              <a:gd name="connsiteX5" fmla="*/ 260350 w 260350"/>
              <a:gd name="connsiteY5" fmla="*/ 6858000 h 6858000"/>
              <a:gd name="connsiteX6" fmla="*/ 260350 w 260350"/>
              <a:gd name="connsiteY6" fmla="*/ 6667500 h 6858000"/>
              <a:gd name="connsiteX7" fmla="*/ 260350 w 260350"/>
              <a:gd name="connsiteY7" fmla="*/ 6606032 h 6858000"/>
              <a:gd name="connsiteX8" fmla="*/ 260350 w 260350"/>
              <a:gd name="connsiteY8" fmla="*/ 0 h 6858000"/>
              <a:gd name="connsiteX9" fmla="*/ 19050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190500" y="0"/>
                </a:moveTo>
                <a:lnTo>
                  <a:pt x="190500" y="6667500"/>
                </a:lnTo>
                <a:cubicBezTo>
                  <a:pt x="190500" y="6772719"/>
                  <a:pt x="105220" y="6858000"/>
                  <a:pt x="0" y="6858000"/>
                </a:cubicBezTo>
                <a:lnTo>
                  <a:pt x="50800" y="6858000"/>
                </a:lnTo>
                <a:lnTo>
                  <a:pt x="69850" y="6858000"/>
                </a:lnTo>
                <a:lnTo>
                  <a:pt x="260350" y="6858000"/>
                </a:lnTo>
                <a:lnTo>
                  <a:pt x="260350" y="6667500"/>
                </a:lnTo>
                <a:lnTo>
                  <a:pt x="260350" y="6606032"/>
                </a:lnTo>
                <a:lnTo>
                  <a:pt x="260350" y="0"/>
                </a:lnTo>
                <a:lnTo>
                  <a:pt x="190500" y="0"/>
                </a:lnTo>
                <a:close/>
              </a:path>
            </a:pathLst>
          </a:custGeom>
          <a:gradFill flip="none" rotWithShape="1">
            <a:gsLst>
              <a:gs pos="0">
                <a:schemeClr val="accent3">
                  <a:alpha val="72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p>
        </p:txBody>
      </p:sp>
      <p:pic>
        <p:nvPicPr>
          <p:cNvPr id="13" name="Graphique 15">
            <a:extLst>
              <a:ext uri="{FF2B5EF4-FFF2-40B4-BE49-F238E27FC236}">
                <a16:creationId xmlns:a16="http://schemas.microsoft.com/office/drawing/2014/main" id="{765DBD62-71C7-457B-A5D5-9D8488D3E63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386386" y="5595500"/>
            <a:ext cx="1419226" cy="571500"/>
          </a:xfrm>
          <a:prstGeom prst="rect">
            <a:avLst/>
          </a:prstGeom>
          <a:effectLst/>
        </p:spPr>
      </p:pic>
      <p:sp>
        <p:nvSpPr>
          <p:cNvPr id="31" name="Oval 44">
            <a:hlinkClick r:id="rId5"/>
            <a:extLst>
              <a:ext uri="{FF2B5EF4-FFF2-40B4-BE49-F238E27FC236}">
                <a16:creationId xmlns:a16="http://schemas.microsoft.com/office/drawing/2014/main" id="{85DFB767-E4C4-4E17-A136-49339F749EB3}"/>
              </a:ext>
            </a:extLst>
          </p:cNvPr>
          <p:cNvSpPr>
            <a:spLocks noChangeArrowheads="1"/>
          </p:cNvSpPr>
          <p:nvPr/>
        </p:nvSpPr>
        <p:spPr bwMode="auto">
          <a:xfrm>
            <a:off x="9000285" y="3685274"/>
            <a:ext cx="1077450" cy="1077450"/>
          </a:xfrm>
          <a:prstGeom prst="ellipse">
            <a:avLst/>
          </a:prstGeom>
          <a:solidFill>
            <a:srgbClr val="1AB7E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46">
            <a:extLst>
              <a:ext uri="{FF2B5EF4-FFF2-40B4-BE49-F238E27FC236}">
                <a16:creationId xmlns:a16="http://schemas.microsoft.com/office/drawing/2014/main" id="{0AF1484A-919D-423C-9CBF-C063D490860C}"/>
              </a:ext>
            </a:extLst>
          </p:cNvPr>
          <p:cNvSpPr>
            <a:spLocks noChangeArrowheads="1"/>
          </p:cNvSpPr>
          <p:nvPr/>
        </p:nvSpPr>
        <p:spPr bwMode="auto">
          <a:xfrm>
            <a:off x="2114262" y="3685274"/>
            <a:ext cx="1077450" cy="1077450"/>
          </a:xfrm>
          <a:prstGeom prst="ellipse">
            <a:avLst/>
          </a:prstGeom>
          <a:solidFill>
            <a:srgbClr val="00ADE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7">
            <a:hlinkClick r:id="rId6"/>
            <a:extLst>
              <a:ext uri="{FF2B5EF4-FFF2-40B4-BE49-F238E27FC236}">
                <a16:creationId xmlns:a16="http://schemas.microsoft.com/office/drawing/2014/main" id="{72889713-46FF-4912-9A18-7DBD047CB3DF}"/>
              </a:ext>
            </a:extLst>
          </p:cNvPr>
          <p:cNvSpPr>
            <a:spLocks/>
          </p:cNvSpPr>
          <p:nvPr/>
        </p:nvSpPr>
        <p:spPr bwMode="auto">
          <a:xfrm>
            <a:off x="2384715" y="4003709"/>
            <a:ext cx="540905" cy="436214"/>
          </a:xfrm>
          <a:custGeom>
            <a:avLst/>
            <a:gdLst>
              <a:gd name="T0" fmla="*/ 90 w 100"/>
              <a:gd name="T1" fmla="*/ 20 h 81"/>
              <a:gd name="T2" fmla="*/ 32 w 100"/>
              <a:gd name="T3" fmla="*/ 81 h 81"/>
              <a:gd name="T4" fmla="*/ 0 w 100"/>
              <a:gd name="T5" fmla="*/ 72 h 81"/>
              <a:gd name="T6" fmla="*/ 31 w 100"/>
              <a:gd name="T7" fmla="*/ 63 h 81"/>
              <a:gd name="T8" fmla="*/ 12 w 100"/>
              <a:gd name="T9" fmla="*/ 49 h 81"/>
              <a:gd name="T10" fmla="*/ 21 w 100"/>
              <a:gd name="T11" fmla="*/ 48 h 81"/>
              <a:gd name="T12" fmla="*/ 4 w 100"/>
              <a:gd name="T13" fmla="*/ 28 h 81"/>
              <a:gd name="T14" fmla="*/ 14 w 100"/>
              <a:gd name="T15" fmla="*/ 31 h 81"/>
              <a:gd name="T16" fmla="*/ 7 w 100"/>
              <a:gd name="T17" fmla="*/ 3 h 81"/>
              <a:gd name="T18" fmla="*/ 50 w 100"/>
              <a:gd name="T19" fmla="*/ 25 h 81"/>
              <a:gd name="T20" fmla="*/ 70 w 100"/>
              <a:gd name="T21" fmla="*/ 0 h 81"/>
              <a:gd name="T22" fmla="*/ 85 w 100"/>
              <a:gd name="T23" fmla="*/ 6 h 81"/>
              <a:gd name="T24" fmla="*/ 98 w 100"/>
              <a:gd name="T25" fmla="*/ 1 h 81"/>
              <a:gd name="T26" fmla="*/ 89 w 100"/>
              <a:gd name="T27" fmla="*/ 12 h 81"/>
              <a:gd name="T28" fmla="*/ 100 w 100"/>
              <a:gd name="T29" fmla="*/ 9 h 81"/>
              <a:gd name="T30" fmla="*/ 90 w 100"/>
              <a:gd name="T31" fmla="*/ 2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 h="81">
                <a:moveTo>
                  <a:pt x="90" y="20"/>
                </a:moveTo>
                <a:cubicBezTo>
                  <a:pt x="91" y="49"/>
                  <a:pt x="70" y="81"/>
                  <a:pt x="32" y="81"/>
                </a:cubicBezTo>
                <a:cubicBezTo>
                  <a:pt x="20" y="81"/>
                  <a:pt x="9" y="77"/>
                  <a:pt x="0" y="72"/>
                </a:cubicBezTo>
                <a:cubicBezTo>
                  <a:pt x="11" y="73"/>
                  <a:pt x="22" y="70"/>
                  <a:pt x="31" y="63"/>
                </a:cubicBezTo>
                <a:cubicBezTo>
                  <a:pt x="22" y="63"/>
                  <a:pt x="14" y="57"/>
                  <a:pt x="12" y="49"/>
                </a:cubicBezTo>
                <a:cubicBezTo>
                  <a:pt x="15" y="49"/>
                  <a:pt x="18" y="49"/>
                  <a:pt x="21" y="48"/>
                </a:cubicBezTo>
                <a:cubicBezTo>
                  <a:pt x="11" y="47"/>
                  <a:pt x="4" y="38"/>
                  <a:pt x="4" y="28"/>
                </a:cubicBezTo>
                <a:cubicBezTo>
                  <a:pt x="7" y="30"/>
                  <a:pt x="10" y="31"/>
                  <a:pt x="14" y="31"/>
                </a:cubicBezTo>
                <a:cubicBezTo>
                  <a:pt x="4" y="25"/>
                  <a:pt x="2" y="13"/>
                  <a:pt x="7" y="3"/>
                </a:cubicBezTo>
                <a:cubicBezTo>
                  <a:pt x="17" y="16"/>
                  <a:pt x="33" y="24"/>
                  <a:pt x="50" y="25"/>
                </a:cubicBezTo>
                <a:cubicBezTo>
                  <a:pt x="47" y="12"/>
                  <a:pt x="56" y="0"/>
                  <a:pt x="70" y="0"/>
                </a:cubicBezTo>
                <a:cubicBezTo>
                  <a:pt x="75" y="0"/>
                  <a:pt x="81" y="2"/>
                  <a:pt x="85" y="6"/>
                </a:cubicBezTo>
                <a:cubicBezTo>
                  <a:pt x="89" y="5"/>
                  <a:pt x="94" y="3"/>
                  <a:pt x="98" y="1"/>
                </a:cubicBezTo>
                <a:cubicBezTo>
                  <a:pt x="96" y="6"/>
                  <a:pt x="93" y="10"/>
                  <a:pt x="89" y="12"/>
                </a:cubicBezTo>
                <a:cubicBezTo>
                  <a:pt x="93" y="12"/>
                  <a:pt x="97" y="11"/>
                  <a:pt x="100" y="9"/>
                </a:cubicBezTo>
                <a:cubicBezTo>
                  <a:pt x="98" y="13"/>
                  <a:pt x="94" y="17"/>
                  <a:pt x="90" y="2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70">
            <a:extLst>
              <a:ext uri="{FF2B5EF4-FFF2-40B4-BE49-F238E27FC236}">
                <a16:creationId xmlns:a16="http://schemas.microsoft.com/office/drawing/2014/main" id="{7E14A597-368A-41CE-9428-A84158BCD399}"/>
              </a:ext>
            </a:extLst>
          </p:cNvPr>
          <p:cNvSpPr>
            <a:spLocks noChangeArrowheads="1"/>
          </p:cNvSpPr>
          <p:nvPr/>
        </p:nvSpPr>
        <p:spPr bwMode="auto">
          <a:xfrm>
            <a:off x="4409603" y="3686677"/>
            <a:ext cx="1077450" cy="1073087"/>
          </a:xfrm>
          <a:prstGeom prst="ellipse">
            <a:avLst/>
          </a:prstGeom>
          <a:solidFill>
            <a:srgbClr val="0077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71">
            <a:hlinkClick r:id="rId7"/>
            <a:extLst>
              <a:ext uri="{FF2B5EF4-FFF2-40B4-BE49-F238E27FC236}">
                <a16:creationId xmlns:a16="http://schemas.microsoft.com/office/drawing/2014/main" id="{58C92CBB-9D1B-4EE4-9ACE-59356E31CBBB}"/>
              </a:ext>
            </a:extLst>
          </p:cNvPr>
          <p:cNvSpPr>
            <a:spLocks noEditPoints="1"/>
          </p:cNvSpPr>
          <p:nvPr/>
        </p:nvSpPr>
        <p:spPr bwMode="auto">
          <a:xfrm>
            <a:off x="4680056" y="3939681"/>
            <a:ext cx="527820" cy="527821"/>
          </a:xfrm>
          <a:custGeom>
            <a:avLst/>
            <a:gdLst>
              <a:gd name="T0" fmla="*/ 23 w 98"/>
              <a:gd name="T1" fmla="*/ 98 h 98"/>
              <a:gd name="T2" fmla="*/ 2 w 98"/>
              <a:gd name="T3" fmla="*/ 98 h 98"/>
              <a:gd name="T4" fmla="*/ 2 w 98"/>
              <a:gd name="T5" fmla="*/ 32 h 98"/>
              <a:gd name="T6" fmla="*/ 23 w 98"/>
              <a:gd name="T7" fmla="*/ 32 h 98"/>
              <a:gd name="T8" fmla="*/ 23 w 98"/>
              <a:gd name="T9" fmla="*/ 98 h 98"/>
              <a:gd name="T10" fmla="*/ 12 w 98"/>
              <a:gd name="T11" fmla="*/ 24 h 98"/>
              <a:gd name="T12" fmla="*/ 0 w 98"/>
              <a:gd name="T13" fmla="*/ 12 h 98"/>
              <a:gd name="T14" fmla="*/ 12 w 98"/>
              <a:gd name="T15" fmla="*/ 0 h 98"/>
              <a:gd name="T16" fmla="*/ 24 w 98"/>
              <a:gd name="T17" fmla="*/ 12 h 98"/>
              <a:gd name="T18" fmla="*/ 12 w 98"/>
              <a:gd name="T19" fmla="*/ 24 h 98"/>
              <a:gd name="T20" fmla="*/ 98 w 98"/>
              <a:gd name="T21" fmla="*/ 98 h 98"/>
              <a:gd name="T22" fmla="*/ 78 w 98"/>
              <a:gd name="T23" fmla="*/ 98 h 98"/>
              <a:gd name="T24" fmla="*/ 78 w 98"/>
              <a:gd name="T25" fmla="*/ 64 h 98"/>
              <a:gd name="T26" fmla="*/ 67 w 98"/>
              <a:gd name="T27" fmla="*/ 49 h 98"/>
              <a:gd name="T28" fmla="*/ 55 w 98"/>
              <a:gd name="T29" fmla="*/ 64 h 98"/>
              <a:gd name="T30" fmla="*/ 55 w 98"/>
              <a:gd name="T31" fmla="*/ 98 h 98"/>
              <a:gd name="T32" fmla="*/ 35 w 98"/>
              <a:gd name="T33" fmla="*/ 98 h 98"/>
              <a:gd name="T34" fmla="*/ 35 w 98"/>
              <a:gd name="T35" fmla="*/ 32 h 98"/>
              <a:gd name="T36" fmla="*/ 55 w 98"/>
              <a:gd name="T37" fmla="*/ 32 h 98"/>
              <a:gd name="T38" fmla="*/ 55 w 98"/>
              <a:gd name="T39" fmla="*/ 41 h 98"/>
              <a:gd name="T40" fmla="*/ 75 w 98"/>
              <a:gd name="T41" fmla="*/ 30 h 98"/>
              <a:gd name="T42" fmla="*/ 98 w 98"/>
              <a:gd name="T43" fmla="*/ 56 h 98"/>
              <a:gd name="T44" fmla="*/ 98 w 98"/>
              <a:gd name="T45"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98">
                <a:moveTo>
                  <a:pt x="23" y="98"/>
                </a:moveTo>
                <a:cubicBezTo>
                  <a:pt x="2" y="98"/>
                  <a:pt x="2" y="98"/>
                  <a:pt x="2" y="98"/>
                </a:cubicBezTo>
                <a:cubicBezTo>
                  <a:pt x="2" y="32"/>
                  <a:pt x="2" y="32"/>
                  <a:pt x="2" y="32"/>
                </a:cubicBezTo>
                <a:cubicBezTo>
                  <a:pt x="23" y="32"/>
                  <a:pt x="23" y="32"/>
                  <a:pt x="23" y="32"/>
                </a:cubicBezTo>
                <a:lnTo>
                  <a:pt x="23" y="98"/>
                </a:lnTo>
                <a:close/>
                <a:moveTo>
                  <a:pt x="12" y="24"/>
                </a:moveTo>
                <a:cubicBezTo>
                  <a:pt x="6" y="24"/>
                  <a:pt x="0" y="18"/>
                  <a:pt x="0" y="12"/>
                </a:cubicBezTo>
                <a:cubicBezTo>
                  <a:pt x="0" y="5"/>
                  <a:pt x="6" y="0"/>
                  <a:pt x="12" y="0"/>
                </a:cubicBezTo>
                <a:cubicBezTo>
                  <a:pt x="19" y="0"/>
                  <a:pt x="24" y="5"/>
                  <a:pt x="24" y="12"/>
                </a:cubicBezTo>
                <a:cubicBezTo>
                  <a:pt x="24" y="18"/>
                  <a:pt x="19" y="24"/>
                  <a:pt x="12" y="24"/>
                </a:cubicBezTo>
                <a:close/>
                <a:moveTo>
                  <a:pt x="98" y="98"/>
                </a:moveTo>
                <a:cubicBezTo>
                  <a:pt x="78" y="98"/>
                  <a:pt x="78" y="98"/>
                  <a:pt x="78" y="98"/>
                </a:cubicBezTo>
                <a:cubicBezTo>
                  <a:pt x="78" y="98"/>
                  <a:pt x="78" y="73"/>
                  <a:pt x="78" y="64"/>
                </a:cubicBezTo>
                <a:cubicBezTo>
                  <a:pt x="78" y="54"/>
                  <a:pt x="75" y="49"/>
                  <a:pt x="67" y="49"/>
                </a:cubicBezTo>
                <a:cubicBezTo>
                  <a:pt x="59" y="49"/>
                  <a:pt x="55" y="54"/>
                  <a:pt x="55" y="64"/>
                </a:cubicBezTo>
                <a:cubicBezTo>
                  <a:pt x="55" y="74"/>
                  <a:pt x="55" y="98"/>
                  <a:pt x="55" y="98"/>
                </a:cubicBezTo>
                <a:cubicBezTo>
                  <a:pt x="35" y="98"/>
                  <a:pt x="35" y="98"/>
                  <a:pt x="35" y="98"/>
                </a:cubicBezTo>
                <a:cubicBezTo>
                  <a:pt x="35" y="32"/>
                  <a:pt x="35" y="32"/>
                  <a:pt x="35" y="32"/>
                </a:cubicBezTo>
                <a:cubicBezTo>
                  <a:pt x="55" y="32"/>
                  <a:pt x="55" y="32"/>
                  <a:pt x="55" y="32"/>
                </a:cubicBezTo>
                <a:cubicBezTo>
                  <a:pt x="55" y="41"/>
                  <a:pt x="55" y="41"/>
                  <a:pt x="55" y="41"/>
                </a:cubicBezTo>
                <a:cubicBezTo>
                  <a:pt x="55" y="41"/>
                  <a:pt x="61" y="30"/>
                  <a:pt x="75" y="30"/>
                </a:cubicBezTo>
                <a:cubicBezTo>
                  <a:pt x="89" y="30"/>
                  <a:pt x="98" y="39"/>
                  <a:pt x="98" y="56"/>
                </a:cubicBezTo>
                <a:cubicBezTo>
                  <a:pt x="98" y="74"/>
                  <a:pt x="98" y="98"/>
                  <a:pt x="98" y="9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89">
            <a:extLst>
              <a:ext uri="{FF2B5EF4-FFF2-40B4-BE49-F238E27FC236}">
                <a16:creationId xmlns:a16="http://schemas.microsoft.com/office/drawing/2014/main" id="{2594C713-3D08-4912-AD18-B9A8B346C6CB}"/>
              </a:ext>
            </a:extLst>
          </p:cNvPr>
          <p:cNvSpPr>
            <a:spLocks noChangeArrowheads="1"/>
          </p:cNvSpPr>
          <p:nvPr userDrawn="1"/>
        </p:nvSpPr>
        <p:spPr bwMode="auto">
          <a:xfrm>
            <a:off x="6704944" y="3685274"/>
            <a:ext cx="1077450" cy="1077450"/>
          </a:xfrm>
          <a:prstGeom prst="ellipse">
            <a:avLst/>
          </a:prstGeom>
          <a:solidFill>
            <a:srgbClr val="3C5A9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90">
            <a:hlinkClick r:id="rId8"/>
            <a:extLst>
              <a:ext uri="{FF2B5EF4-FFF2-40B4-BE49-F238E27FC236}">
                <a16:creationId xmlns:a16="http://schemas.microsoft.com/office/drawing/2014/main" id="{401F9A0A-6D77-479F-BC70-6ED1FE895560}"/>
              </a:ext>
            </a:extLst>
          </p:cNvPr>
          <p:cNvSpPr>
            <a:spLocks/>
          </p:cNvSpPr>
          <p:nvPr userDrawn="1"/>
        </p:nvSpPr>
        <p:spPr bwMode="auto">
          <a:xfrm>
            <a:off x="7071364" y="3907745"/>
            <a:ext cx="344610" cy="636872"/>
          </a:xfrm>
          <a:custGeom>
            <a:avLst/>
            <a:gdLst>
              <a:gd name="T0" fmla="*/ 0 w 64"/>
              <a:gd name="T1" fmla="*/ 64 h 119"/>
              <a:gd name="T2" fmla="*/ 0 w 64"/>
              <a:gd name="T3" fmla="*/ 40 h 119"/>
              <a:gd name="T4" fmla="*/ 18 w 64"/>
              <a:gd name="T5" fmla="*/ 40 h 119"/>
              <a:gd name="T6" fmla="*/ 18 w 64"/>
              <a:gd name="T7" fmla="*/ 31 h 119"/>
              <a:gd name="T8" fmla="*/ 45 w 64"/>
              <a:gd name="T9" fmla="*/ 0 h 119"/>
              <a:gd name="T10" fmla="*/ 64 w 64"/>
              <a:gd name="T11" fmla="*/ 0 h 119"/>
              <a:gd name="T12" fmla="*/ 64 w 64"/>
              <a:gd name="T13" fmla="*/ 24 h 119"/>
              <a:gd name="T14" fmla="*/ 45 w 64"/>
              <a:gd name="T15" fmla="*/ 24 h 119"/>
              <a:gd name="T16" fmla="*/ 40 w 64"/>
              <a:gd name="T17" fmla="*/ 30 h 119"/>
              <a:gd name="T18" fmla="*/ 40 w 64"/>
              <a:gd name="T19" fmla="*/ 40 h 119"/>
              <a:gd name="T20" fmla="*/ 64 w 64"/>
              <a:gd name="T21" fmla="*/ 40 h 119"/>
              <a:gd name="T22" fmla="*/ 64 w 64"/>
              <a:gd name="T23" fmla="*/ 64 h 119"/>
              <a:gd name="T24" fmla="*/ 40 w 64"/>
              <a:gd name="T25" fmla="*/ 64 h 119"/>
              <a:gd name="T26" fmla="*/ 40 w 64"/>
              <a:gd name="T27" fmla="*/ 119 h 119"/>
              <a:gd name="T28" fmla="*/ 18 w 64"/>
              <a:gd name="T29" fmla="*/ 119 h 119"/>
              <a:gd name="T30" fmla="*/ 18 w 64"/>
              <a:gd name="T31" fmla="*/ 64 h 119"/>
              <a:gd name="T32" fmla="*/ 0 w 64"/>
              <a:gd name="T33" fmla="*/ 6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119">
                <a:moveTo>
                  <a:pt x="0" y="64"/>
                </a:moveTo>
                <a:cubicBezTo>
                  <a:pt x="0" y="40"/>
                  <a:pt x="0" y="40"/>
                  <a:pt x="0" y="40"/>
                </a:cubicBezTo>
                <a:cubicBezTo>
                  <a:pt x="18" y="40"/>
                  <a:pt x="18" y="40"/>
                  <a:pt x="18" y="40"/>
                </a:cubicBezTo>
                <a:cubicBezTo>
                  <a:pt x="18" y="31"/>
                  <a:pt x="18" y="31"/>
                  <a:pt x="18" y="31"/>
                </a:cubicBezTo>
                <a:cubicBezTo>
                  <a:pt x="18" y="14"/>
                  <a:pt x="30" y="0"/>
                  <a:pt x="45" y="0"/>
                </a:cubicBezTo>
                <a:cubicBezTo>
                  <a:pt x="64" y="0"/>
                  <a:pt x="64" y="0"/>
                  <a:pt x="64" y="0"/>
                </a:cubicBezTo>
                <a:cubicBezTo>
                  <a:pt x="64" y="24"/>
                  <a:pt x="64" y="24"/>
                  <a:pt x="64" y="24"/>
                </a:cubicBezTo>
                <a:cubicBezTo>
                  <a:pt x="45" y="24"/>
                  <a:pt x="45" y="24"/>
                  <a:pt x="45" y="24"/>
                </a:cubicBezTo>
                <a:cubicBezTo>
                  <a:pt x="43" y="24"/>
                  <a:pt x="40" y="26"/>
                  <a:pt x="40" y="30"/>
                </a:cubicBezTo>
                <a:cubicBezTo>
                  <a:pt x="40" y="40"/>
                  <a:pt x="40" y="40"/>
                  <a:pt x="40" y="40"/>
                </a:cubicBezTo>
                <a:cubicBezTo>
                  <a:pt x="64" y="40"/>
                  <a:pt x="64" y="40"/>
                  <a:pt x="64" y="40"/>
                </a:cubicBezTo>
                <a:cubicBezTo>
                  <a:pt x="64" y="64"/>
                  <a:pt x="64" y="64"/>
                  <a:pt x="64" y="64"/>
                </a:cubicBezTo>
                <a:cubicBezTo>
                  <a:pt x="40" y="64"/>
                  <a:pt x="40" y="64"/>
                  <a:pt x="40" y="64"/>
                </a:cubicBezTo>
                <a:cubicBezTo>
                  <a:pt x="40" y="119"/>
                  <a:pt x="40" y="119"/>
                  <a:pt x="40" y="119"/>
                </a:cubicBezTo>
                <a:cubicBezTo>
                  <a:pt x="18" y="119"/>
                  <a:pt x="18" y="119"/>
                  <a:pt x="18" y="119"/>
                </a:cubicBezTo>
                <a:cubicBezTo>
                  <a:pt x="18" y="64"/>
                  <a:pt x="18" y="64"/>
                  <a:pt x="18" y="64"/>
                </a:cubicBezTo>
                <a:lnTo>
                  <a:pt x="0" y="6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32">
            <a:extLst>
              <a:ext uri="{FF2B5EF4-FFF2-40B4-BE49-F238E27FC236}">
                <a16:creationId xmlns:a16="http://schemas.microsoft.com/office/drawing/2014/main" id="{BB64CDB3-63AA-4300-84B5-91A29E691B52}"/>
              </a:ext>
            </a:extLst>
          </p:cNvPr>
          <p:cNvSpPr/>
          <p:nvPr userDrawn="1"/>
        </p:nvSpPr>
        <p:spPr>
          <a:xfrm>
            <a:off x="2485099" y="726500"/>
            <a:ext cx="7221801" cy="1602951"/>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40000"/>
              </a:lnSpc>
            </a:pPr>
            <a:r>
              <a:rPr lang="en-US" sz="5400" b="0">
                <a:solidFill>
                  <a:schemeClr val="bg1"/>
                </a:solidFill>
                <a:latin typeface="+mj-lt"/>
                <a:cs typeface="Raleway"/>
              </a:rPr>
              <a:t>THANK YOU</a:t>
            </a:r>
            <a:endParaRPr lang="en-US" sz="1050" b="0">
              <a:solidFill>
                <a:schemeClr val="bg1"/>
              </a:solidFill>
              <a:latin typeface="+mj-lt"/>
              <a:cs typeface="Raleway"/>
            </a:endParaRPr>
          </a:p>
          <a:p>
            <a:pPr algn="ctr"/>
            <a:r>
              <a:rPr lang="en-US" sz="3200">
                <a:solidFill>
                  <a:schemeClr val="bg1"/>
                </a:solidFill>
                <a:latin typeface="+mn-lt"/>
                <a:cs typeface="Raleway"/>
              </a:rPr>
              <a:t>FOLLOW US!</a:t>
            </a:r>
          </a:p>
        </p:txBody>
      </p:sp>
      <p:pic>
        <p:nvPicPr>
          <p:cNvPr id="4" name="Graphic 3">
            <a:hlinkClick r:id="rId5"/>
            <a:extLst>
              <a:ext uri="{FF2B5EF4-FFF2-40B4-BE49-F238E27FC236}">
                <a16:creationId xmlns:a16="http://schemas.microsoft.com/office/drawing/2014/main" id="{8090162E-77D0-4FC5-9FAA-71FB158E21BA}"/>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9268163" y="4003709"/>
            <a:ext cx="538000" cy="463793"/>
          </a:xfrm>
          <a:prstGeom prst="rect">
            <a:avLst/>
          </a:prstGeom>
        </p:spPr>
      </p:pic>
    </p:spTree>
    <p:extLst>
      <p:ext uri="{BB962C8B-B14F-4D97-AF65-F5344CB8AC3E}">
        <p14:creationId xmlns:p14="http://schemas.microsoft.com/office/powerpoint/2010/main" val="3264619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 SOCIAL">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95AEB478-1DEB-479E-9183-3FC45AD5C5E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427"/>
            <a:ext cx="12188900" cy="6855574"/>
          </a:xfrm>
          <a:prstGeom prst="rect">
            <a:avLst/>
          </a:prstGeom>
        </p:spPr>
      </p:pic>
      <p:sp>
        <p:nvSpPr>
          <p:cNvPr id="34" name="Graphic 17">
            <a:extLst>
              <a:ext uri="{FF2B5EF4-FFF2-40B4-BE49-F238E27FC236}">
                <a16:creationId xmlns:a16="http://schemas.microsoft.com/office/drawing/2014/main" id="{DC1DCDBF-BD84-4BF1-BB53-84BC719C7B93}"/>
              </a:ext>
            </a:extLst>
          </p:cNvPr>
          <p:cNvSpPr/>
          <p:nvPr userDrawn="1"/>
        </p:nvSpPr>
        <p:spPr>
          <a:xfrm>
            <a:off x="69850" y="0"/>
            <a:ext cx="12052300" cy="6858000"/>
          </a:xfrm>
          <a:custGeom>
            <a:avLst/>
            <a:gdLst>
              <a:gd name="connsiteX0" fmla="*/ 11353800 w 12052300"/>
              <a:gd name="connsiteY0" fmla="*/ 0 h 6858000"/>
              <a:gd name="connsiteX1" fmla="*/ 11283950 w 12052300"/>
              <a:gd name="connsiteY1" fmla="*/ 0 h 6858000"/>
              <a:gd name="connsiteX2" fmla="*/ 11106150 w 12052300"/>
              <a:gd name="connsiteY2" fmla="*/ 0 h 6858000"/>
              <a:gd name="connsiteX3" fmla="*/ 11036300 w 12052300"/>
              <a:gd name="connsiteY3" fmla="*/ 0 h 6858000"/>
              <a:gd name="connsiteX4" fmla="*/ 1016000 w 12052300"/>
              <a:gd name="connsiteY4" fmla="*/ 0 h 6858000"/>
              <a:gd name="connsiteX5" fmla="*/ 946150 w 12052300"/>
              <a:gd name="connsiteY5" fmla="*/ 0 h 6858000"/>
              <a:gd name="connsiteX6" fmla="*/ 768350 w 12052300"/>
              <a:gd name="connsiteY6" fmla="*/ 0 h 6858000"/>
              <a:gd name="connsiteX7" fmla="*/ 698500 w 12052300"/>
              <a:gd name="connsiteY7" fmla="*/ 0 h 6858000"/>
              <a:gd name="connsiteX8" fmla="*/ 0 w 12052300"/>
              <a:gd name="connsiteY8" fmla="*/ 0 h 6858000"/>
              <a:gd name="connsiteX9" fmla="*/ 0 w 12052300"/>
              <a:gd name="connsiteY9" fmla="*/ 6667500 h 6858000"/>
              <a:gd name="connsiteX10" fmla="*/ 190500 w 12052300"/>
              <a:gd name="connsiteY10" fmla="*/ 6858000 h 6858000"/>
              <a:gd name="connsiteX11" fmla="*/ 698500 w 12052300"/>
              <a:gd name="connsiteY11" fmla="*/ 6858000 h 6858000"/>
              <a:gd name="connsiteX12" fmla="*/ 768350 w 12052300"/>
              <a:gd name="connsiteY12" fmla="*/ 6858000 h 6858000"/>
              <a:gd name="connsiteX13" fmla="*/ 946150 w 12052300"/>
              <a:gd name="connsiteY13" fmla="*/ 6858000 h 6858000"/>
              <a:gd name="connsiteX14" fmla="*/ 1016000 w 12052300"/>
              <a:gd name="connsiteY14" fmla="*/ 6858000 h 6858000"/>
              <a:gd name="connsiteX15" fmla="*/ 11036300 w 12052300"/>
              <a:gd name="connsiteY15" fmla="*/ 6858000 h 6858000"/>
              <a:gd name="connsiteX16" fmla="*/ 11106150 w 12052300"/>
              <a:gd name="connsiteY16" fmla="*/ 6858000 h 6858000"/>
              <a:gd name="connsiteX17" fmla="*/ 11283950 w 12052300"/>
              <a:gd name="connsiteY17" fmla="*/ 6858000 h 6858000"/>
              <a:gd name="connsiteX18" fmla="*/ 11353800 w 12052300"/>
              <a:gd name="connsiteY18" fmla="*/ 6858000 h 6858000"/>
              <a:gd name="connsiteX19" fmla="*/ 11861800 w 12052300"/>
              <a:gd name="connsiteY19" fmla="*/ 6858000 h 6858000"/>
              <a:gd name="connsiteX20" fmla="*/ 12052300 w 12052300"/>
              <a:gd name="connsiteY20" fmla="*/ 6667500 h 6858000"/>
              <a:gd name="connsiteX21" fmla="*/ 12052300 w 12052300"/>
              <a:gd name="connsiteY21" fmla="*/ 0 h 6858000"/>
              <a:gd name="connsiteX22" fmla="*/ 11353800 w 12052300"/>
              <a:gd name="connsiteY2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052300" h="6858000">
                <a:moveTo>
                  <a:pt x="11353800" y="0"/>
                </a:moveTo>
                <a:lnTo>
                  <a:pt x="11283950" y="0"/>
                </a:lnTo>
                <a:lnTo>
                  <a:pt x="11106150" y="0"/>
                </a:lnTo>
                <a:lnTo>
                  <a:pt x="11036300" y="0"/>
                </a:lnTo>
                <a:lnTo>
                  <a:pt x="1016000" y="0"/>
                </a:lnTo>
                <a:lnTo>
                  <a:pt x="946150" y="0"/>
                </a:lnTo>
                <a:lnTo>
                  <a:pt x="768350" y="0"/>
                </a:lnTo>
                <a:lnTo>
                  <a:pt x="698500" y="0"/>
                </a:lnTo>
                <a:lnTo>
                  <a:pt x="0" y="0"/>
                </a:lnTo>
                <a:lnTo>
                  <a:pt x="0" y="6667500"/>
                </a:lnTo>
                <a:cubicBezTo>
                  <a:pt x="0" y="6772719"/>
                  <a:pt x="85281" y="6858000"/>
                  <a:pt x="190500" y="6858000"/>
                </a:cubicBezTo>
                <a:lnTo>
                  <a:pt x="698500" y="6858000"/>
                </a:lnTo>
                <a:lnTo>
                  <a:pt x="768350" y="6858000"/>
                </a:lnTo>
                <a:lnTo>
                  <a:pt x="946150" y="6858000"/>
                </a:lnTo>
                <a:lnTo>
                  <a:pt x="1016000" y="6858000"/>
                </a:lnTo>
                <a:lnTo>
                  <a:pt x="11036300" y="6858000"/>
                </a:lnTo>
                <a:lnTo>
                  <a:pt x="11106150" y="6858000"/>
                </a:lnTo>
                <a:lnTo>
                  <a:pt x="11283950" y="6858000"/>
                </a:lnTo>
                <a:lnTo>
                  <a:pt x="11353800" y="6858000"/>
                </a:lnTo>
                <a:lnTo>
                  <a:pt x="11861800" y="6858000"/>
                </a:lnTo>
                <a:cubicBezTo>
                  <a:pt x="11967019" y="6858000"/>
                  <a:pt x="12052300" y="6772719"/>
                  <a:pt x="12052300" y="6667500"/>
                </a:cubicBezTo>
                <a:lnTo>
                  <a:pt x="12052300" y="0"/>
                </a:lnTo>
                <a:lnTo>
                  <a:pt x="11353800" y="0"/>
                </a:lnTo>
                <a:close/>
              </a:path>
            </a:pathLst>
          </a:custGeom>
          <a:gradFill flip="none" rotWithShape="1">
            <a:gsLst>
              <a:gs pos="0">
                <a:schemeClr val="tx2">
                  <a:alpha val="80000"/>
                </a:schemeClr>
              </a:gs>
              <a:gs pos="100000">
                <a:schemeClr val="tx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42" name="Graphic 18">
            <a:extLst>
              <a:ext uri="{FF2B5EF4-FFF2-40B4-BE49-F238E27FC236}">
                <a16:creationId xmlns:a16="http://schemas.microsoft.com/office/drawing/2014/main" id="{BD85CEA4-5254-43D4-BAA4-0799FB71289F}"/>
              </a:ext>
            </a:extLst>
          </p:cNvPr>
          <p:cNvSpPr/>
          <p:nvPr userDrawn="1"/>
        </p:nvSpPr>
        <p:spPr>
          <a:xfrm>
            <a:off x="0" y="-2427"/>
            <a:ext cx="260350" cy="6858000"/>
          </a:xfrm>
          <a:custGeom>
            <a:avLst/>
            <a:gdLst>
              <a:gd name="connsiteX0" fmla="*/ 69850 w 260350"/>
              <a:gd name="connsiteY0" fmla="*/ 0 h 6858000"/>
              <a:gd name="connsiteX1" fmla="*/ 69850 w 260350"/>
              <a:gd name="connsiteY1" fmla="*/ 6667500 h 6858000"/>
              <a:gd name="connsiteX2" fmla="*/ 260350 w 260350"/>
              <a:gd name="connsiteY2" fmla="*/ 6858000 h 6858000"/>
              <a:gd name="connsiteX3" fmla="*/ 209550 w 260350"/>
              <a:gd name="connsiteY3" fmla="*/ 6858000 h 6858000"/>
              <a:gd name="connsiteX4" fmla="*/ 190500 w 260350"/>
              <a:gd name="connsiteY4" fmla="*/ 6858000 h 6858000"/>
              <a:gd name="connsiteX5" fmla="*/ 0 w 260350"/>
              <a:gd name="connsiteY5" fmla="*/ 6858000 h 6858000"/>
              <a:gd name="connsiteX6" fmla="*/ 0 w 260350"/>
              <a:gd name="connsiteY6" fmla="*/ 6667500 h 6858000"/>
              <a:gd name="connsiteX7" fmla="*/ 0 w 260350"/>
              <a:gd name="connsiteY7" fmla="*/ 6606032 h 6858000"/>
              <a:gd name="connsiteX8" fmla="*/ 0 w 260350"/>
              <a:gd name="connsiteY8" fmla="*/ 0 h 6858000"/>
              <a:gd name="connsiteX9" fmla="*/ 6985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69850" y="0"/>
                </a:moveTo>
                <a:lnTo>
                  <a:pt x="69850" y="6667500"/>
                </a:lnTo>
                <a:cubicBezTo>
                  <a:pt x="69850" y="6772719"/>
                  <a:pt x="155131" y="6858000"/>
                  <a:pt x="260350" y="6858000"/>
                </a:cubicBezTo>
                <a:lnTo>
                  <a:pt x="209550" y="6858000"/>
                </a:lnTo>
                <a:lnTo>
                  <a:pt x="190500" y="6858000"/>
                </a:lnTo>
                <a:lnTo>
                  <a:pt x="0" y="6858000"/>
                </a:lnTo>
                <a:lnTo>
                  <a:pt x="0" y="6667500"/>
                </a:lnTo>
                <a:lnTo>
                  <a:pt x="0" y="6606032"/>
                </a:lnTo>
                <a:lnTo>
                  <a:pt x="0" y="0"/>
                </a:lnTo>
                <a:lnTo>
                  <a:pt x="69850" y="0"/>
                </a:lnTo>
                <a:close/>
              </a:path>
            </a:pathLst>
          </a:custGeom>
          <a:gradFill flip="none" rotWithShape="1">
            <a:gsLst>
              <a:gs pos="0">
                <a:schemeClr val="accent3">
                  <a:alpha val="72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solidFill>
                <a:schemeClr val="lt1"/>
              </a:solidFill>
            </a:endParaRPr>
          </a:p>
        </p:txBody>
      </p:sp>
      <p:sp>
        <p:nvSpPr>
          <p:cNvPr id="43" name="Graphic 1">
            <a:extLst>
              <a:ext uri="{FF2B5EF4-FFF2-40B4-BE49-F238E27FC236}">
                <a16:creationId xmlns:a16="http://schemas.microsoft.com/office/drawing/2014/main" id="{DED60035-F479-4CA9-B3DD-31A1221E3B06}"/>
              </a:ext>
            </a:extLst>
          </p:cNvPr>
          <p:cNvSpPr/>
          <p:nvPr userDrawn="1"/>
        </p:nvSpPr>
        <p:spPr>
          <a:xfrm>
            <a:off x="11931650" y="0"/>
            <a:ext cx="260350" cy="6858000"/>
          </a:xfrm>
          <a:custGeom>
            <a:avLst/>
            <a:gdLst>
              <a:gd name="connsiteX0" fmla="*/ 190500 w 260350"/>
              <a:gd name="connsiteY0" fmla="*/ 0 h 6858000"/>
              <a:gd name="connsiteX1" fmla="*/ 190500 w 260350"/>
              <a:gd name="connsiteY1" fmla="*/ 6667500 h 6858000"/>
              <a:gd name="connsiteX2" fmla="*/ 0 w 260350"/>
              <a:gd name="connsiteY2" fmla="*/ 6858000 h 6858000"/>
              <a:gd name="connsiteX3" fmla="*/ 50800 w 260350"/>
              <a:gd name="connsiteY3" fmla="*/ 6858000 h 6858000"/>
              <a:gd name="connsiteX4" fmla="*/ 69850 w 260350"/>
              <a:gd name="connsiteY4" fmla="*/ 6858000 h 6858000"/>
              <a:gd name="connsiteX5" fmla="*/ 260350 w 260350"/>
              <a:gd name="connsiteY5" fmla="*/ 6858000 h 6858000"/>
              <a:gd name="connsiteX6" fmla="*/ 260350 w 260350"/>
              <a:gd name="connsiteY6" fmla="*/ 6667500 h 6858000"/>
              <a:gd name="connsiteX7" fmla="*/ 260350 w 260350"/>
              <a:gd name="connsiteY7" fmla="*/ 6606032 h 6858000"/>
              <a:gd name="connsiteX8" fmla="*/ 260350 w 260350"/>
              <a:gd name="connsiteY8" fmla="*/ 0 h 6858000"/>
              <a:gd name="connsiteX9" fmla="*/ 19050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190500" y="0"/>
                </a:moveTo>
                <a:lnTo>
                  <a:pt x="190500" y="6667500"/>
                </a:lnTo>
                <a:cubicBezTo>
                  <a:pt x="190500" y="6772719"/>
                  <a:pt x="105220" y="6858000"/>
                  <a:pt x="0" y="6858000"/>
                </a:cubicBezTo>
                <a:lnTo>
                  <a:pt x="50800" y="6858000"/>
                </a:lnTo>
                <a:lnTo>
                  <a:pt x="69850" y="6858000"/>
                </a:lnTo>
                <a:lnTo>
                  <a:pt x="260350" y="6858000"/>
                </a:lnTo>
                <a:lnTo>
                  <a:pt x="260350" y="6667500"/>
                </a:lnTo>
                <a:lnTo>
                  <a:pt x="260350" y="6606032"/>
                </a:lnTo>
                <a:lnTo>
                  <a:pt x="260350" y="0"/>
                </a:lnTo>
                <a:lnTo>
                  <a:pt x="190500" y="0"/>
                </a:lnTo>
                <a:close/>
              </a:path>
            </a:pathLst>
          </a:custGeom>
          <a:gradFill flip="none" rotWithShape="1">
            <a:gsLst>
              <a:gs pos="0">
                <a:schemeClr val="accent3">
                  <a:alpha val="72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p>
        </p:txBody>
      </p:sp>
      <p:pic>
        <p:nvPicPr>
          <p:cNvPr id="13" name="Graphique 15">
            <a:extLst>
              <a:ext uri="{FF2B5EF4-FFF2-40B4-BE49-F238E27FC236}">
                <a16:creationId xmlns:a16="http://schemas.microsoft.com/office/drawing/2014/main" id="{765DBD62-71C7-457B-A5D5-9D8488D3E63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386386" y="5595500"/>
            <a:ext cx="1419226" cy="571500"/>
          </a:xfrm>
          <a:prstGeom prst="rect">
            <a:avLst/>
          </a:prstGeom>
          <a:effectLst/>
        </p:spPr>
      </p:pic>
      <p:sp>
        <p:nvSpPr>
          <p:cNvPr id="31" name="Oval 44">
            <a:hlinkClick r:id="rId5"/>
            <a:extLst>
              <a:ext uri="{FF2B5EF4-FFF2-40B4-BE49-F238E27FC236}">
                <a16:creationId xmlns:a16="http://schemas.microsoft.com/office/drawing/2014/main" id="{85DFB767-E4C4-4E17-A136-49339F749EB3}"/>
              </a:ext>
            </a:extLst>
          </p:cNvPr>
          <p:cNvSpPr>
            <a:spLocks noChangeArrowheads="1"/>
          </p:cNvSpPr>
          <p:nvPr/>
        </p:nvSpPr>
        <p:spPr bwMode="auto">
          <a:xfrm>
            <a:off x="9000285" y="3685274"/>
            <a:ext cx="1077450" cy="1077450"/>
          </a:xfrm>
          <a:prstGeom prst="ellipse">
            <a:avLst/>
          </a:prstGeom>
          <a:solidFill>
            <a:srgbClr val="1AB7E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46">
            <a:extLst>
              <a:ext uri="{FF2B5EF4-FFF2-40B4-BE49-F238E27FC236}">
                <a16:creationId xmlns:a16="http://schemas.microsoft.com/office/drawing/2014/main" id="{0AF1484A-919D-423C-9CBF-C063D490860C}"/>
              </a:ext>
            </a:extLst>
          </p:cNvPr>
          <p:cNvSpPr>
            <a:spLocks noChangeArrowheads="1"/>
          </p:cNvSpPr>
          <p:nvPr/>
        </p:nvSpPr>
        <p:spPr bwMode="auto">
          <a:xfrm>
            <a:off x="2114262" y="3685274"/>
            <a:ext cx="1077450" cy="1077450"/>
          </a:xfrm>
          <a:prstGeom prst="ellipse">
            <a:avLst/>
          </a:prstGeom>
          <a:solidFill>
            <a:srgbClr val="00ADE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7">
            <a:hlinkClick r:id="rId6"/>
            <a:extLst>
              <a:ext uri="{FF2B5EF4-FFF2-40B4-BE49-F238E27FC236}">
                <a16:creationId xmlns:a16="http://schemas.microsoft.com/office/drawing/2014/main" id="{72889713-46FF-4912-9A18-7DBD047CB3DF}"/>
              </a:ext>
            </a:extLst>
          </p:cNvPr>
          <p:cNvSpPr>
            <a:spLocks/>
          </p:cNvSpPr>
          <p:nvPr/>
        </p:nvSpPr>
        <p:spPr bwMode="auto">
          <a:xfrm>
            <a:off x="2384715" y="4003709"/>
            <a:ext cx="540905" cy="436214"/>
          </a:xfrm>
          <a:custGeom>
            <a:avLst/>
            <a:gdLst>
              <a:gd name="T0" fmla="*/ 90 w 100"/>
              <a:gd name="T1" fmla="*/ 20 h 81"/>
              <a:gd name="T2" fmla="*/ 32 w 100"/>
              <a:gd name="T3" fmla="*/ 81 h 81"/>
              <a:gd name="T4" fmla="*/ 0 w 100"/>
              <a:gd name="T5" fmla="*/ 72 h 81"/>
              <a:gd name="T6" fmla="*/ 31 w 100"/>
              <a:gd name="T7" fmla="*/ 63 h 81"/>
              <a:gd name="T8" fmla="*/ 12 w 100"/>
              <a:gd name="T9" fmla="*/ 49 h 81"/>
              <a:gd name="T10" fmla="*/ 21 w 100"/>
              <a:gd name="T11" fmla="*/ 48 h 81"/>
              <a:gd name="T12" fmla="*/ 4 w 100"/>
              <a:gd name="T13" fmla="*/ 28 h 81"/>
              <a:gd name="T14" fmla="*/ 14 w 100"/>
              <a:gd name="T15" fmla="*/ 31 h 81"/>
              <a:gd name="T16" fmla="*/ 7 w 100"/>
              <a:gd name="T17" fmla="*/ 3 h 81"/>
              <a:gd name="T18" fmla="*/ 50 w 100"/>
              <a:gd name="T19" fmla="*/ 25 h 81"/>
              <a:gd name="T20" fmla="*/ 70 w 100"/>
              <a:gd name="T21" fmla="*/ 0 h 81"/>
              <a:gd name="T22" fmla="*/ 85 w 100"/>
              <a:gd name="T23" fmla="*/ 6 h 81"/>
              <a:gd name="T24" fmla="*/ 98 w 100"/>
              <a:gd name="T25" fmla="*/ 1 h 81"/>
              <a:gd name="T26" fmla="*/ 89 w 100"/>
              <a:gd name="T27" fmla="*/ 12 h 81"/>
              <a:gd name="T28" fmla="*/ 100 w 100"/>
              <a:gd name="T29" fmla="*/ 9 h 81"/>
              <a:gd name="T30" fmla="*/ 90 w 100"/>
              <a:gd name="T31" fmla="*/ 2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 h="81">
                <a:moveTo>
                  <a:pt x="90" y="20"/>
                </a:moveTo>
                <a:cubicBezTo>
                  <a:pt x="91" y="49"/>
                  <a:pt x="70" y="81"/>
                  <a:pt x="32" y="81"/>
                </a:cubicBezTo>
                <a:cubicBezTo>
                  <a:pt x="20" y="81"/>
                  <a:pt x="9" y="77"/>
                  <a:pt x="0" y="72"/>
                </a:cubicBezTo>
                <a:cubicBezTo>
                  <a:pt x="11" y="73"/>
                  <a:pt x="22" y="70"/>
                  <a:pt x="31" y="63"/>
                </a:cubicBezTo>
                <a:cubicBezTo>
                  <a:pt x="22" y="63"/>
                  <a:pt x="14" y="57"/>
                  <a:pt x="12" y="49"/>
                </a:cubicBezTo>
                <a:cubicBezTo>
                  <a:pt x="15" y="49"/>
                  <a:pt x="18" y="49"/>
                  <a:pt x="21" y="48"/>
                </a:cubicBezTo>
                <a:cubicBezTo>
                  <a:pt x="11" y="47"/>
                  <a:pt x="4" y="38"/>
                  <a:pt x="4" y="28"/>
                </a:cubicBezTo>
                <a:cubicBezTo>
                  <a:pt x="7" y="30"/>
                  <a:pt x="10" y="31"/>
                  <a:pt x="14" y="31"/>
                </a:cubicBezTo>
                <a:cubicBezTo>
                  <a:pt x="4" y="25"/>
                  <a:pt x="2" y="13"/>
                  <a:pt x="7" y="3"/>
                </a:cubicBezTo>
                <a:cubicBezTo>
                  <a:pt x="17" y="16"/>
                  <a:pt x="33" y="24"/>
                  <a:pt x="50" y="25"/>
                </a:cubicBezTo>
                <a:cubicBezTo>
                  <a:pt x="47" y="12"/>
                  <a:pt x="56" y="0"/>
                  <a:pt x="70" y="0"/>
                </a:cubicBezTo>
                <a:cubicBezTo>
                  <a:pt x="75" y="0"/>
                  <a:pt x="81" y="2"/>
                  <a:pt x="85" y="6"/>
                </a:cubicBezTo>
                <a:cubicBezTo>
                  <a:pt x="89" y="5"/>
                  <a:pt x="94" y="3"/>
                  <a:pt x="98" y="1"/>
                </a:cubicBezTo>
                <a:cubicBezTo>
                  <a:pt x="96" y="6"/>
                  <a:pt x="93" y="10"/>
                  <a:pt x="89" y="12"/>
                </a:cubicBezTo>
                <a:cubicBezTo>
                  <a:pt x="93" y="12"/>
                  <a:pt x="97" y="11"/>
                  <a:pt x="100" y="9"/>
                </a:cubicBezTo>
                <a:cubicBezTo>
                  <a:pt x="98" y="13"/>
                  <a:pt x="94" y="17"/>
                  <a:pt x="90" y="2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70">
            <a:extLst>
              <a:ext uri="{FF2B5EF4-FFF2-40B4-BE49-F238E27FC236}">
                <a16:creationId xmlns:a16="http://schemas.microsoft.com/office/drawing/2014/main" id="{7E14A597-368A-41CE-9428-A84158BCD399}"/>
              </a:ext>
            </a:extLst>
          </p:cNvPr>
          <p:cNvSpPr>
            <a:spLocks noChangeArrowheads="1"/>
          </p:cNvSpPr>
          <p:nvPr/>
        </p:nvSpPr>
        <p:spPr bwMode="auto">
          <a:xfrm>
            <a:off x="4409603" y="3686677"/>
            <a:ext cx="1077450" cy="1073087"/>
          </a:xfrm>
          <a:prstGeom prst="ellipse">
            <a:avLst/>
          </a:prstGeom>
          <a:solidFill>
            <a:srgbClr val="0077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71">
            <a:hlinkClick r:id="rId7"/>
            <a:extLst>
              <a:ext uri="{FF2B5EF4-FFF2-40B4-BE49-F238E27FC236}">
                <a16:creationId xmlns:a16="http://schemas.microsoft.com/office/drawing/2014/main" id="{58C92CBB-9D1B-4EE4-9ACE-59356E31CBBB}"/>
              </a:ext>
            </a:extLst>
          </p:cNvPr>
          <p:cNvSpPr>
            <a:spLocks noEditPoints="1"/>
          </p:cNvSpPr>
          <p:nvPr/>
        </p:nvSpPr>
        <p:spPr bwMode="auto">
          <a:xfrm>
            <a:off x="4680056" y="3939681"/>
            <a:ext cx="527820" cy="527821"/>
          </a:xfrm>
          <a:custGeom>
            <a:avLst/>
            <a:gdLst>
              <a:gd name="T0" fmla="*/ 23 w 98"/>
              <a:gd name="T1" fmla="*/ 98 h 98"/>
              <a:gd name="T2" fmla="*/ 2 w 98"/>
              <a:gd name="T3" fmla="*/ 98 h 98"/>
              <a:gd name="T4" fmla="*/ 2 w 98"/>
              <a:gd name="T5" fmla="*/ 32 h 98"/>
              <a:gd name="T6" fmla="*/ 23 w 98"/>
              <a:gd name="T7" fmla="*/ 32 h 98"/>
              <a:gd name="T8" fmla="*/ 23 w 98"/>
              <a:gd name="T9" fmla="*/ 98 h 98"/>
              <a:gd name="T10" fmla="*/ 12 w 98"/>
              <a:gd name="T11" fmla="*/ 24 h 98"/>
              <a:gd name="T12" fmla="*/ 0 w 98"/>
              <a:gd name="T13" fmla="*/ 12 h 98"/>
              <a:gd name="T14" fmla="*/ 12 w 98"/>
              <a:gd name="T15" fmla="*/ 0 h 98"/>
              <a:gd name="T16" fmla="*/ 24 w 98"/>
              <a:gd name="T17" fmla="*/ 12 h 98"/>
              <a:gd name="T18" fmla="*/ 12 w 98"/>
              <a:gd name="T19" fmla="*/ 24 h 98"/>
              <a:gd name="T20" fmla="*/ 98 w 98"/>
              <a:gd name="T21" fmla="*/ 98 h 98"/>
              <a:gd name="T22" fmla="*/ 78 w 98"/>
              <a:gd name="T23" fmla="*/ 98 h 98"/>
              <a:gd name="T24" fmla="*/ 78 w 98"/>
              <a:gd name="T25" fmla="*/ 64 h 98"/>
              <a:gd name="T26" fmla="*/ 67 w 98"/>
              <a:gd name="T27" fmla="*/ 49 h 98"/>
              <a:gd name="T28" fmla="*/ 55 w 98"/>
              <a:gd name="T29" fmla="*/ 64 h 98"/>
              <a:gd name="T30" fmla="*/ 55 w 98"/>
              <a:gd name="T31" fmla="*/ 98 h 98"/>
              <a:gd name="T32" fmla="*/ 35 w 98"/>
              <a:gd name="T33" fmla="*/ 98 h 98"/>
              <a:gd name="T34" fmla="*/ 35 w 98"/>
              <a:gd name="T35" fmla="*/ 32 h 98"/>
              <a:gd name="T36" fmla="*/ 55 w 98"/>
              <a:gd name="T37" fmla="*/ 32 h 98"/>
              <a:gd name="T38" fmla="*/ 55 w 98"/>
              <a:gd name="T39" fmla="*/ 41 h 98"/>
              <a:gd name="T40" fmla="*/ 75 w 98"/>
              <a:gd name="T41" fmla="*/ 30 h 98"/>
              <a:gd name="T42" fmla="*/ 98 w 98"/>
              <a:gd name="T43" fmla="*/ 56 h 98"/>
              <a:gd name="T44" fmla="*/ 98 w 98"/>
              <a:gd name="T45"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98">
                <a:moveTo>
                  <a:pt x="23" y="98"/>
                </a:moveTo>
                <a:cubicBezTo>
                  <a:pt x="2" y="98"/>
                  <a:pt x="2" y="98"/>
                  <a:pt x="2" y="98"/>
                </a:cubicBezTo>
                <a:cubicBezTo>
                  <a:pt x="2" y="32"/>
                  <a:pt x="2" y="32"/>
                  <a:pt x="2" y="32"/>
                </a:cubicBezTo>
                <a:cubicBezTo>
                  <a:pt x="23" y="32"/>
                  <a:pt x="23" y="32"/>
                  <a:pt x="23" y="32"/>
                </a:cubicBezTo>
                <a:lnTo>
                  <a:pt x="23" y="98"/>
                </a:lnTo>
                <a:close/>
                <a:moveTo>
                  <a:pt x="12" y="24"/>
                </a:moveTo>
                <a:cubicBezTo>
                  <a:pt x="6" y="24"/>
                  <a:pt x="0" y="18"/>
                  <a:pt x="0" y="12"/>
                </a:cubicBezTo>
                <a:cubicBezTo>
                  <a:pt x="0" y="5"/>
                  <a:pt x="6" y="0"/>
                  <a:pt x="12" y="0"/>
                </a:cubicBezTo>
                <a:cubicBezTo>
                  <a:pt x="19" y="0"/>
                  <a:pt x="24" y="5"/>
                  <a:pt x="24" y="12"/>
                </a:cubicBezTo>
                <a:cubicBezTo>
                  <a:pt x="24" y="18"/>
                  <a:pt x="19" y="24"/>
                  <a:pt x="12" y="24"/>
                </a:cubicBezTo>
                <a:close/>
                <a:moveTo>
                  <a:pt x="98" y="98"/>
                </a:moveTo>
                <a:cubicBezTo>
                  <a:pt x="78" y="98"/>
                  <a:pt x="78" y="98"/>
                  <a:pt x="78" y="98"/>
                </a:cubicBezTo>
                <a:cubicBezTo>
                  <a:pt x="78" y="98"/>
                  <a:pt x="78" y="73"/>
                  <a:pt x="78" y="64"/>
                </a:cubicBezTo>
                <a:cubicBezTo>
                  <a:pt x="78" y="54"/>
                  <a:pt x="75" y="49"/>
                  <a:pt x="67" y="49"/>
                </a:cubicBezTo>
                <a:cubicBezTo>
                  <a:pt x="59" y="49"/>
                  <a:pt x="55" y="54"/>
                  <a:pt x="55" y="64"/>
                </a:cubicBezTo>
                <a:cubicBezTo>
                  <a:pt x="55" y="74"/>
                  <a:pt x="55" y="98"/>
                  <a:pt x="55" y="98"/>
                </a:cubicBezTo>
                <a:cubicBezTo>
                  <a:pt x="35" y="98"/>
                  <a:pt x="35" y="98"/>
                  <a:pt x="35" y="98"/>
                </a:cubicBezTo>
                <a:cubicBezTo>
                  <a:pt x="35" y="32"/>
                  <a:pt x="35" y="32"/>
                  <a:pt x="35" y="32"/>
                </a:cubicBezTo>
                <a:cubicBezTo>
                  <a:pt x="55" y="32"/>
                  <a:pt x="55" y="32"/>
                  <a:pt x="55" y="32"/>
                </a:cubicBezTo>
                <a:cubicBezTo>
                  <a:pt x="55" y="41"/>
                  <a:pt x="55" y="41"/>
                  <a:pt x="55" y="41"/>
                </a:cubicBezTo>
                <a:cubicBezTo>
                  <a:pt x="55" y="41"/>
                  <a:pt x="61" y="30"/>
                  <a:pt x="75" y="30"/>
                </a:cubicBezTo>
                <a:cubicBezTo>
                  <a:pt x="89" y="30"/>
                  <a:pt x="98" y="39"/>
                  <a:pt x="98" y="56"/>
                </a:cubicBezTo>
                <a:cubicBezTo>
                  <a:pt x="98" y="74"/>
                  <a:pt x="98" y="98"/>
                  <a:pt x="98" y="9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89">
            <a:extLst>
              <a:ext uri="{FF2B5EF4-FFF2-40B4-BE49-F238E27FC236}">
                <a16:creationId xmlns:a16="http://schemas.microsoft.com/office/drawing/2014/main" id="{2594C713-3D08-4912-AD18-B9A8B346C6CB}"/>
              </a:ext>
            </a:extLst>
          </p:cNvPr>
          <p:cNvSpPr>
            <a:spLocks noChangeArrowheads="1"/>
          </p:cNvSpPr>
          <p:nvPr userDrawn="1"/>
        </p:nvSpPr>
        <p:spPr bwMode="auto">
          <a:xfrm>
            <a:off x="6704944" y="3685274"/>
            <a:ext cx="1077450" cy="1077450"/>
          </a:xfrm>
          <a:prstGeom prst="ellipse">
            <a:avLst/>
          </a:prstGeom>
          <a:solidFill>
            <a:srgbClr val="3C5A9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90">
            <a:hlinkClick r:id="rId8"/>
            <a:extLst>
              <a:ext uri="{FF2B5EF4-FFF2-40B4-BE49-F238E27FC236}">
                <a16:creationId xmlns:a16="http://schemas.microsoft.com/office/drawing/2014/main" id="{401F9A0A-6D77-479F-BC70-6ED1FE895560}"/>
              </a:ext>
            </a:extLst>
          </p:cNvPr>
          <p:cNvSpPr>
            <a:spLocks/>
          </p:cNvSpPr>
          <p:nvPr userDrawn="1"/>
        </p:nvSpPr>
        <p:spPr bwMode="auto">
          <a:xfrm>
            <a:off x="7071364" y="3907745"/>
            <a:ext cx="344610" cy="636872"/>
          </a:xfrm>
          <a:custGeom>
            <a:avLst/>
            <a:gdLst>
              <a:gd name="T0" fmla="*/ 0 w 64"/>
              <a:gd name="T1" fmla="*/ 64 h 119"/>
              <a:gd name="T2" fmla="*/ 0 w 64"/>
              <a:gd name="T3" fmla="*/ 40 h 119"/>
              <a:gd name="T4" fmla="*/ 18 w 64"/>
              <a:gd name="T5" fmla="*/ 40 h 119"/>
              <a:gd name="T6" fmla="*/ 18 w 64"/>
              <a:gd name="T7" fmla="*/ 31 h 119"/>
              <a:gd name="T8" fmla="*/ 45 w 64"/>
              <a:gd name="T9" fmla="*/ 0 h 119"/>
              <a:gd name="T10" fmla="*/ 64 w 64"/>
              <a:gd name="T11" fmla="*/ 0 h 119"/>
              <a:gd name="T12" fmla="*/ 64 w 64"/>
              <a:gd name="T13" fmla="*/ 24 h 119"/>
              <a:gd name="T14" fmla="*/ 45 w 64"/>
              <a:gd name="T15" fmla="*/ 24 h 119"/>
              <a:gd name="T16" fmla="*/ 40 w 64"/>
              <a:gd name="T17" fmla="*/ 30 h 119"/>
              <a:gd name="T18" fmla="*/ 40 w 64"/>
              <a:gd name="T19" fmla="*/ 40 h 119"/>
              <a:gd name="T20" fmla="*/ 64 w 64"/>
              <a:gd name="T21" fmla="*/ 40 h 119"/>
              <a:gd name="T22" fmla="*/ 64 w 64"/>
              <a:gd name="T23" fmla="*/ 64 h 119"/>
              <a:gd name="T24" fmla="*/ 40 w 64"/>
              <a:gd name="T25" fmla="*/ 64 h 119"/>
              <a:gd name="T26" fmla="*/ 40 w 64"/>
              <a:gd name="T27" fmla="*/ 119 h 119"/>
              <a:gd name="T28" fmla="*/ 18 w 64"/>
              <a:gd name="T29" fmla="*/ 119 h 119"/>
              <a:gd name="T30" fmla="*/ 18 w 64"/>
              <a:gd name="T31" fmla="*/ 64 h 119"/>
              <a:gd name="T32" fmla="*/ 0 w 64"/>
              <a:gd name="T33" fmla="*/ 6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119">
                <a:moveTo>
                  <a:pt x="0" y="64"/>
                </a:moveTo>
                <a:cubicBezTo>
                  <a:pt x="0" y="40"/>
                  <a:pt x="0" y="40"/>
                  <a:pt x="0" y="40"/>
                </a:cubicBezTo>
                <a:cubicBezTo>
                  <a:pt x="18" y="40"/>
                  <a:pt x="18" y="40"/>
                  <a:pt x="18" y="40"/>
                </a:cubicBezTo>
                <a:cubicBezTo>
                  <a:pt x="18" y="31"/>
                  <a:pt x="18" y="31"/>
                  <a:pt x="18" y="31"/>
                </a:cubicBezTo>
                <a:cubicBezTo>
                  <a:pt x="18" y="14"/>
                  <a:pt x="30" y="0"/>
                  <a:pt x="45" y="0"/>
                </a:cubicBezTo>
                <a:cubicBezTo>
                  <a:pt x="64" y="0"/>
                  <a:pt x="64" y="0"/>
                  <a:pt x="64" y="0"/>
                </a:cubicBezTo>
                <a:cubicBezTo>
                  <a:pt x="64" y="24"/>
                  <a:pt x="64" y="24"/>
                  <a:pt x="64" y="24"/>
                </a:cubicBezTo>
                <a:cubicBezTo>
                  <a:pt x="45" y="24"/>
                  <a:pt x="45" y="24"/>
                  <a:pt x="45" y="24"/>
                </a:cubicBezTo>
                <a:cubicBezTo>
                  <a:pt x="43" y="24"/>
                  <a:pt x="40" y="26"/>
                  <a:pt x="40" y="30"/>
                </a:cubicBezTo>
                <a:cubicBezTo>
                  <a:pt x="40" y="40"/>
                  <a:pt x="40" y="40"/>
                  <a:pt x="40" y="40"/>
                </a:cubicBezTo>
                <a:cubicBezTo>
                  <a:pt x="64" y="40"/>
                  <a:pt x="64" y="40"/>
                  <a:pt x="64" y="40"/>
                </a:cubicBezTo>
                <a:cubicBezTo>
                  <a:pt x="64" y="64"/>
                  <a:pt x="64" y="64"/>
                  <a:pt x="64" y="64"/>
                </a:cubicBezTo>
                <a:cubicBezTo>
                  <a:pt x="40" y="64"/>
                  <a:pt x="40" y="64"/>
                  <a:pt x="40" y="64"/>
                </a:cubicBezTo>
                <a:cubicBezTo>
                  <a:pt x="40" y="119"/>
                  <a:pt x="40" y="119"/>
                  <a:pt x="40" y="119"/>
                </a:cubicBezTo>
                <a:cubicBezTo>
                  <a:pt x="18" y="119"/>
                  <a:pt x="18" y="119"/>
                  <a:pt x="18" y="119"/>
                </a:cubicBezTo>
                <a:cubicBezTo>
                  <a:pt x="18" y="64"/>
                  <a:pt x="18" y="64"/>
                  <a:pt x="18" y="64"/>
                </a:cubicBezTo>
                <a:lnTo>
                  <a:pt x="0" y="6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32">
            <a:extLst>
              <a:ext uri="{FF2B5EF4-FFF2-40B4-BE49-F238E27FC236}">
                <a16:creationId xmlns:a16="http://schemas.microsoft.com/office/drawing/2014/main" id="{BB64CDB3-63AA-4300-84B5-91A29E691B52}"/>
              </a:ext>
            </a:extLst>
          </p:cNvPr>
          <p:cNvSpPr/>
          <p:nvPr userDrawn="1"/>
        </p:nvSpPr>
        <p:spPr>
          <a:xfrm>
            <a:off x="2485099" y="726500"/>
            <a:ext cx="7221801" cy="1602951"/>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40000"/>
              </a:lnSpc>
            </a:pPr>
            <a:r>
              <a:rPr lang="en-US" sz="5400" b="0">
                <a:solidFill>
                  <a:schemeClr val="bg1"/>
                </a:solidFill>
                <a:latin typeface="+mj-lt"/>
                <a:cs typeface="Raleway"/>
              </a:rPr>
              <a:t>THANK YOU</a:t>
            </a:r>
            <a:endParaRPr lang="en-US" sz="1050" b="0">
              <a:solidFill>
                <a:schemeClr val="bg1"/>
              </a:solidFill>
              <a:latin typeface="+mj-lt"/>
              <a:cs typeface="Raleway"/>
            </a:endParaRPr>
          </a:p>
          <a:p>
            <a:pPr algn="ctr"/>
            <a:r>
              <a:rPr lang="en-US" sz="3200">
                <a:solidFill>
                  <a:schemeClr val="bg1"/>
                </a:solidFill>
                <a:latin typeface="+mn-lt"/>
                <a:cs typeface="Raleway"/>
              </a:rPr>
              <a:t>FOLLOW US!</a:t>
            </a:r>
          </a:p>
        </p:txBody>
      </p:sp>
      <p:pic>
        <p:nvPicPr>
          <p:cNvPr id="4" name="Graphic 3">
            <a:hlinkClick r:id="rId5"/>
            <a:extLst>
              <a:ext uri="{FF2B5EF4-FFF2-40B4-BE49-F238E27FC236}">
                <a16:creationId xmlns:a16="http://schemas.microsoft.com/office/drawing/2014/main" id="{8090162E-77D0-4FC5-9FAA-71FB158E21BA}"/>
              </a:ext>
            </a:extLst>
          </p:cNvPr>
          <p:cNvPicPr>
            <a:picLocks noChangeAspect="1"/>
          </p:cNvPicPr>
          <p:nvPr userDrawn="1"/>
        </p:nvPicPr>
        <p:blipFill>
          <a:blip r:embed="rId9">
            <a:extLst>
              <a:ext uri="{96DAC541-7B7A-43D3-8B79-37D633B846F1}">
                <asvg:svgBlip xmlns:asvg="http://schemas.microsoft.com/office/drawing/2016/SVG/main" r:embed="rId10"/>
              </a:ext>
            </a:extLst>
          </a:blip>
          <a:stretch>
            <a:fillRect/>
          </a:stretch>
        </p:blipFill>
        <p:spPr>
          <a:xfrm>
            <a:off x="9268163" y="4003709"/>
            <a:ext cx="538000" cy="463793"/>
          </a:xfrm>
          <a:prstGeom prst="rect">
            <a:avLst/>
          </a:prstGeom>
        </p:spPr>
      </p:pic>
    </p:spTree>
    <p:extLst>
      <p:ext uri="{BB962C8B-B14F-4D97-AF65-F5344CB8AC3E}">
        <p14:creationId xmlns:p14="http://schemas.microsoft.com/office/powerpoint/2010/main" val="32646199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icture - one column 03">
  <p:cSld name="picture - one column 03">
    <p:spTree>
      <p:nvGrpSpPr>
        <p:cNvPr id="1" name="Shape 25"/>
        <p:cNvGrpSpPr/>
        <p:nvPr/>
      </p:nvGrpSpPr>
      <p:grpSpPr>
        <a:xfrm>
          <a:off x="0" y="0"/>
          <a:ext cx="0" cy="0"/>
          <a:chOff x="0" y="0"/>
          <a:chExt cx="0" cy="0"/>
        </a:xfrm>
      </p:grpSpPr>
      <p:pic>
        <p:nvPicPr>
          <p:cNvPr id="26" name="Google Shape;26;p20"/>
          <p:cNvPicPr preferRelativeResize="0"/>
          <p:nvPr/>
        </p:nvPicPr>
        <p:blipFill rotWithShape="1">
          <a:blip r:embed="rId2">
            <a:alphaModFix/>
          </a:blip>
          <a:srcRect/>
          <a:stretch/>
        </p:blipFill>
        <p:spPr>
          <a:xfrm flipH="1">
            <a:off x="192404" y="1"/>
            <a:ext cx="4831077" cy="6857999"/>
          </a:xfrm>
          <a:prstGeom prst="rect">
            <a:avLst/>
          </a:prstGeom>
          <a:noFill/>
          <a:ln>
            <a:noFill/>
          </a:ln>
        </p:spPr>
      </p:pic>
      <p:cxnSp>
        <p:nvCxnSpPr>
          <p:cNvPr id="27" name="Google Shape;27;p20"/>
          <p:cNvCxnSpPr/>
          <p:nvPr/>
        </p:nvCxnSpPr>
        <p:spPr>
          <a:xfrm rot="10800000">
            <a:off x="478292" y="6580603"/>
            <a:ext cx="11713708" cy="0"/>
          </a:xfrm>
          <a:prstGeom prst="straightConnector1">
            <a:avLst/>
          </a:prstGeom>
          <a:noFill/>
          <a:ln w="9525" cap="flat" cmpd="sng">
            <a:solidFill>
              <a:srgbClr val="456EB6"/>
            </a:solidFill>
            <a:prstDash val="solid"/>
            <a:miter lim="800000"/>
            <a:headEnd type="none" w="sm" len="sm"/>
            <a:tailEnd type="none" w="sm" len="sm"/>
          </a:ln>
        </p:spPr>
      </p:cxnSp>
      <p:sp>
        <p:nvSpPr>
          <p:cNvPr id="28" name="Google Shape;28;p20"/>
          <p:cNvSpPr/>
          <p:nvPr/>
        </p:nvSpPr>
        <p:spPr>
          <a:xfrm>
            <a:off x="13333" y="0"/>
            <a:ext cx="179071" cy="6858000"/>
          </a:xfrm>
          <a:prstGeom prst="rect">
            <a:avLst/>
          </a:prstGeom>
          <a:solidFill>
            <a:srgbClr val="426E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9" name="Google Shape;29;p20"/>
          <p:cNvSpPr/>
          <p:nvPr/>
        </p:nvSpPr>
        <p:spPr>
          <a:xfrm>
            <a:off x="0" y="0"/>
            <a:ext cx="45719" cy="6858000"/>
          </a:xfrm>
          <a:prstGeom prst="rect">
            <a:avLst/>
          </a:prstGeom>
          <a:solidFill>
            <a:srgbClr val="00A6C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0" name="Google Shape;30;p20"/>
          <p:cNvSpPr txBox="1">
            <a:spLocks noGrp="1"/>
          </p:cNvSpPr>
          <p:nvPr>
            <p:ph type="title"/>
          </p:nvPr>
        </p:nvSpPr>
        <p:spPr>
          <a:xfrm>
            <a:off x="5471741" y="212725"/>
            <a:ext cx="4529509" cy="960081"/>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426EC6"/>
              </a:buClr>
              <a:buSzPts val="3000"/>
              <a:buFont typeface="Calibri"/>
              <a:buNone/>
              <a:defRPr sz="3000" b="0" i="0" u="none" strike="noStrike" cap="none">
                <a:solidFill>
                  <a:srgbClr val="426EC6"/>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1" name="Google Shape;31;p20"/>
          <p:cNvSpPr txBox="1">
            <a:spLocks noGrp="1"/>
          </p:cNvSpPr>
          <p:nvPr>
            <p:ph type="body" idx="1"/>
          </p:nvPr>
        </p:nvSpPr>
        <p:spPr>
          <a:xfrm>
            <a:off x="5471741" y="1725773"/>
            <a:ext cx="6357126" cy="4722067"/>
          </a:xfrm>
          <a:prstGeom prst="rect">
            <a:avLst/>
          </a:prstGeom>
          <a:noFill/>
          <a:ln>
            <a:noFill/>
          </a:ln>
        </p:spPr>
        <p:txBody>
          <a:bodyPr spcFirstLastPara="1" wrap="square" lIns="91425" tIns="45700" rIns="91425" bIns="45700" anchor="t" anchorCtr="0">
            <a:noAutofit/>
          </a:bodyPr>
          <a:lstStyle>
            <a:lvl1pPr marL="457200" marR="0" lvl="0" indent="-381000" algn="l" rtl="0">
              <a:lnSpc>
                <a:spcPct val="90000"/>
              </a:lnSpc>
              <a:spcBef>
                <a:spcPts val="1000"/>
              </a:spcBef>
              <a:spcAft>
                <a:spcPts val="0"/>
              </a:spcAft>
              <a:buClr>
                <a:srgbClr val="24274D"/>
              </a:buClr>
              <a:buSzPts val="2400"/>
              <a:buFont typeface="Arial"/>
              <a:buChar char="•"/>
              <a:defRPr sz="2400" b="0" i="0" u="none" strike="noStrike" cap="none">
                <a:solidFill>
                  <a:srgbClr val="24274D"/>
                </a:solidFill>
                <a:latin typeface="Calibri"/>
                <a:ea typeface="Calibri"/>
                <a:cs typeface="Calibri"/>
                <a:sym typeface="Calibri"/>
              </a:defRPr>
            </a:lvl1pPr>
            <a:lvl2pPr marL="914400" marR="0" lvl="1" indent="-355600" algn="l" rtl="0">
              <a:lnSpc>
                <a:spcPct val="90000"/>
              </a:lnSpc>
              <a:spcBef>
                <a:spcPts val="500"/>
              </a:spcBef>
              <a:spcAft>
                <a:spcPts val="0"/>
              </a:spcAft>
              <a:buClr>
                <a:srgbClr val="24274D"/>
              </a:buClr>
              <a:buSzPts val="2000"/>
              <a:buFont typeface="Arial"/>
              <a:buChar char="•"/>
              <a:defRPr sz="2000" b="0" i="0" u="none" strike="noStrike" cap="none">
                <a:solidFill>
                  <a:srgbClr val="24274D"/>
                </a:solidFill>
                <a:latin typeface="Calibri"/>
                <a:ea typeface="Calibri"/>
                <a:cs typeface="Calibri"/>
                <a:sym typeface="Calibri"/>
              </a:defRPr>
            </a:lvl2pPr>
            <a:lvl3pPr marL="1371600" marR="0" lvl="2" indent="-342900" algn="l" rtl="0">
              <a:lnSpc>
                <a:spcPct val="90000"/>
              </a:lnSpc>
              <a:spcBef>
                <a:spcPts val="500"/>
              </a:spcBef>
              <a:spcAft>
                <a:spcPts val="0"/>
              </a:spcAft>
              <a:buClr>
                <a:srgbClr val="24274D"/>
              </a:buClr>
              <a:buSzPts val="1800"/>
              <a:buFont typeface="Arial"/>
              <a:buChar char="•"/>
              <a:defRPr sz="1800" b="0" i="0" u="none" strike="noStrike" cap="none">
                <a:solidFill>
                  <a:srgbClr val="24274D"/>
                </a:solidFill>
                <a:latin typeface="Calibri"/>
                <a:ea typeface="Calibri"/>
                <a:cs typeface="Calibri"/>
                <a:sym typeface="Calibri"/>
              </a:defRPr>
            </a:lvl3pPr>
            <a:lvl4pPr marL="1828800" marR="0" lvl="3" indent="-330200" algn="l" rtl="0">
              <a:lnSpc>
                <a:spcPct val="90000"/>
              </a:lnSpc>
              <a:spcBef>
                <a:spcPts val="500"/>
              </a:spcBef>
              <a:spcAft>
                <a:spcPts val="0"/>
              </a:spcAft>
              <a:buClr>
                <a:srgbClr val="24274D"/>
              </a:buClr>
              <a:buSzPts val="1600"/>
              <a:buFont typeface="Arial"/>
              <a:buChar char="•"/>
              <a:defRPr sz="1600" b="0" i="0" u="none" strike="noStrike" cap="none">
                <a:solidFill>
                  <a:srgbClr val="24274D"/>
                </a:solidFill>
                <a:latin typeface="Calibri"/>
                <a:ea typeface="Calibri"/>
                <a:cs typeface="Calibri"/>
                <a:sym typeface="Calibri"/>
              </a:defRPr>
            </a:lvl4pPr>
            <a:lvl5pPr marL="2286000" marR="0" lvl="4" indent="-330200" algn="l" rtl="0">
              <a:lnSpc>
                <a:spcPct val="90000"/>
              </a:lnSpc>
              <a:spcBef>
                <a:spcPts val="500"/>
              </a:spcBef>
              <a:spcAft>
                <a:spcPts val="0"/>
              </a:spcAft>
              <a:buClr>
                <a:srgbClr val="24274D"/>
              </a:buClr>
              <a:buSzPts val="1600"/>
              <a:buFont typeface="Arial"/>
              <a:buChar char="•"/>
              <a:defRPr sz="1600" b="0" i="0" u="none" strike="noStrike" cap="none">
                <a:solidFill>
                  <a:srgbClr val="24274D"/>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13071187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regular">
  <p:cSld name="1_regular">
    <p:spTree>
      <p:nvGrpSpPr>
        <p:cNvPr id="1" name="Shape 32"/>
        <p:cNvGrpSpPr/>
        <p:nvPr/>
      </p:nvGrpSpPr>
      <p:grpSpPr>
        <a:xfrm>
          <a:off x="0" y="0"/>
          <a:ext cx="0" cy="0"/>
          <a:chOff x="0" y="0"/>
          <a:chExt cx="0" cy="0"/>
        </a:xfrm>
      </p:grpSpPr>
      <p:sp>
        <p:nvSpPr>
          <p:cNvPr id="33" name="Google Shape;33;p21"/>
          <p:cNvSpPr txBox="1">
            <a:spLocks noGrp="1"/>
          </p:cNvSpPr>
          <p:nvPr>
            <p:ph type="title"/>
          </p:nvPr>
        </p:nvSpPr>
        <p:spPr>
          <a:xfrm>
            <a:off x="478291" y="212725"/>
            <a:ext cx="9522959" cy="960081"/>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426EC6"/>
              </a:buClr>
              <a:buSzPts val="3000"/>
              <a:buFont typeface="Calibri"/>
              <a:buNone/>
              <a:defRPr sz="3000" b="0" i="0" u="none" strike="noStrike" cap="none">
                <a:solidFill>
                  <a:srgbClr val="426EC6"/>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4" name="Google Shape;34;p21"/>
          <p:cNvSpPr txBox="1">
            <a:spLocks noGrp="1"/>
          </p:cNvSpPr>
          <p:nvPr>
            <p:ph type="body" idx="1"/>
          </p:nvPr>
        </p:nvSpPr>
        <p:spPr>
          <a:xfrm>
            <a:off x="478291" y="1612496"/>
            <a:ext cx="11351757" cy="4597804"/>
          </a:xfrm>
          <a:prstGeom prst="rect">
            <a:avLst/>
          </a:prstGeom>
          <a:noFill/>
          <a:ln>
            <a:noFill/>
          </a:ln>
        </p:spPr>
        <p:txBody>
          <a:bodyPr spcFirstLastPara="1" wrap="square" lIns="91425" tIns="45700" rIns="91425" bIns="45700" anchor="t" anchorCtr="0">
            <a:noAutofit/>
          </a:bodyPr>
          <a:lstStyle>
            <a:lvl1pPr marL="457200" marR="0" lvl="0" indent="-381000" algn="l" rtl="0">
              <a:lnSpc>
                <a:spcPct val="90000"/>
              </a:lnSpc>
              <a:spcBef>
                <a:spcPts val="1000"/>
              </a:spcBef>
              <a:spcAft>
                <a:spcPts val="0"/>
              </a:spcAft>
              <a:buClr>
                <a:srgbClr val="24274D"/>
              </a:buClr>
              <a:buSzPts val="2400"/>
              <a:buFont typeface="Arial"/>
              <a:buChar char="•"/>
              <a:defRPr sz="2400">
                <a:solidFill>
                  <a:srgbClr val="24274D"/>
                </a:solidFill>
                <a:latin typeface="Calibri"/>
                <a:ea typeface="Calibri"/>
                <a:cs typeface="Calibri"/>
                <a:sym typeface="Calibri"/>
              </a:defRPr>
            </a:lvl1pPr>
            <a:lvl2pPr marL="914400" marR="0" lvl="1" indent="-355600" algn="l" rtl="0">
              <a:lnSpc>
                <a:spcPct val="90000"/>
              </a:lnSpc>
              <a:spcBef>
                <a:spcPts val="500"/>
              </a:spcBef>
              <a:spcAft>
                <a:spcPts val="0"/>
              </a:spcAft>
              <a:buClr>
                <a:srgbClr val="24274D"/>
              </a:buClr>
              <a:buSzPts val="2000"/>
              <a:buFont typeface="Arial"/>
              <a:buChar char="•"/>
              <a:defRPr sz="2000" b="0" i="0" u="none" strike="noStrike" cap="none">
                <a:solidFill>
                  <a:srgbClr val="24274D"/>
                </a:solidFill>
                <a:latin typeface="Calibri"/>
                <a:ea typeface="Calibri"/>
                <a:cs typeface="Calibri"/>
                <a:sym typeface="Calibri"/>
              </a:defRPr>
            </a:lvl2pPr>
            <a:lvl3pPr marL="1371600" marR="0" lvl="2" indent="-342900" algn="l" rtl="0">
              <a:lnSpc>
                <a:spcPct val="90000"/>
              </a:lnSpc>
              <a:spcBef>
                <a:spcPts val="500"/>
              </a:spcBef>
              <a:spcAft>
                <a:spcPts val="0"/>
              </a:spcAft>
              <a:buClr>
                <a:srgbClr val="24274D"/>
              </a:buClr>
              <a:buSzPts val="1800"/>
              <a:buFont typeface="Arial"/>
              <a:buChar char="•"/>
              <a:defRPr sz="1800" b="0" i="0" u="none" strike="noStrike" cap="none">
                <a:solidFill>
                  <a:srgbClr val="24274D"/>
                </a:solidFill>
                <a:latin typeface="Calibri"/>
                <a:ea typeface="Calibri"/>
                <a:cs typeface="Calibri"/>
                <a:sym typeface="Calibri"/>
              </a:defRPr>
            </a:lvl3pPr>
            <a:lvl4pPr marL="1828800" marR="0" lvl="3" indent="-330200" algn="l" rtl="0">
              <a:lnSpc>
                <a:spcPct val="90000"/>
              </a:lnSpc>
              <a:spcBef>
                <a:spcPts val="500"/>
              </a:spcBef>
              <a:spcAft>
                <a:spcPts val="0"/>
              </a:spcAft>
              <a:buClr>
                <a:srgbClr val="24274D"/>
              </a:buClr>
              <a:buSzPts val="1600"/>
              <a:buFont typeface="Arial"/>
              <a:buChar char="•"/>
              <a:defRPr sz="1600" b="0" i="0" u="none" strike="noStrike" cap="none">
                <a:solidFill>
                  <a:srgbClr val="24274D"/>
                </a:solidFill>
                <a:latin typeface="Calibri"/>
                <a:ea typeface="Calibri"/>
                <a:cs typeface="Calibri"/>
                <a:sym typeface="Calibri"/>
              </a:defRPr>
            </a:lvl4pPr>
            <a:lvl5pPr marL="2286000" marR="0" lvl="4" indent="-330200" algn="l" rtl="0">
              <a:lnSpc>
                <a:spcPct val="90000"/>
              </a:lnSpc>
              <a:spcBef>
                <a:spcPts val="500"/>
              </a:spcBef>
              <a:spcAft>
                <a:spcPts val="0"/>
              </a:spcAft>
              <a:buClr>
                <a:srgbClr val="24274D"/>
              </a:buClr>
              <a:buSzPts val="1600"/>
              <a:buFont typeface="Arial"/>
              <a:buChar char="•"/>
              <a:defRPr sz="1600" b="0" i="0" u="none" strike="noStrike" cap="none">
                <a:solidFill>
                  <a:srgbClr val="24274D"/>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5" name="Google Shape;35;p21"/>
          <p:cNvSpPr/>
          <p:nvPr/>
        </p:nvSpPr>
        <p:spPr>
          <a:xfrm>
            <a:off x="13333" y="0"/>
            <a:ext cx="179071" cy="6858000"/>
          </a:xfrm>
          <a:prstGeom prst="rect">
            <a:avLst/>
          </a:prstGeom>
          <a:solidFill>
            <a:srgbClr val="426E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6" name="Google Shape;36;p21"/>
          <p:cNvSpPr/>
          <p:nvPr/>
        </p:nvSpPr>
        <p:spPr>
          <a:xfrm>
            <a:off x="0" y="0"/>
            <a:ext cx="45719" cy="6858000"/>
          </a:xfrm>
          <a:prstGeom prst="rect">
            <a:avLst/>
          </a:prstGeom>
          <a:solidFill>
            <a:srgbClr val="00A6C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37" name="Google Shape;37;p21"/>
          <p:cNvCxnSpPr/>
          <p:nvPr/>
        </p:nvCxnSpPr>
        <p:spPr>
          <a:xfrm rot="10800000">
            <a:off x="478292" y="6580603"/>
            <a:ext cx="11713708" cy="0"/>
          </a:xfrm>
          <a:prstGeom prst="straightConnector1">
            <a:avLst/>
          </a:prstGeom>
          <a:noFill/>
          <a:ln w="9525" cap="flat" cmpd="sng">
            <a:solidFill>
              <a:srgbClr val="456EB6"/>
            </a:solidFill>
            <a:prstDash val="solid"/>
            <a:miter lim="800000"/>
            <a:headEnd type="none" w="sm" len="sm"/>
            <a:tailEnd type="none" w="sm" len="sm"/>
          </a:ln>
        </p:spPr>
      </p:cxnSp>
    </p:spTree>
    <p:extLst>
      <p:ext uri="{BB962C8B-B14F-4D97-AF65-F5344CB8AC3E}">
        <p14:creationId xmlns:p14="http://schemas.microsoft.com/office/powerpoint/2010/main" val="31155269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469A6-C435-1C42-86B4-6111D0E957B0}"/>
              </a:ext>
            </a:extLst>
          </p:cNvPr>
          <p:cNvSpPr>
            <a:spLocks noGrp="1"/>
          </p:cNvSpPr>
          <p:nvPr>
            <p:ph type="title"/>
          </p:nvPr>
        </p:nvSpPr>
        <p:spPr/>
        <p:txBody>
          <a:bodyPr/>
          <a:lstStyle>
            <a:lvl1pPr>
              <a:defRPr/>
            </a:lvl1pPr>
          </a:lstStyle>
          <a:p>
            <a:endParaRPr lang="en-GB"/>
          </a:p>
        </p:txBody>
      </p:sp>
      <p:sp>
        <p:nvSpPr>
          <p:cNvPr id="2" name="Slide Number Placeholder 1">
            <a:extLst>
              <a:ext uri="{FF2B5EF4-FFF2-40B4-BE49-F238E27FC236}">
                <a16:creationId xmlns:a16="http://schemas.microsoft.com/office/drawing/2014/main" id="{82206F5B-74B8-084C-BFD8-3430DB15DA9A}"/>
              </a:ext>
            </a:extLst>
          </p:cNvPr>
          <p:cNvSpPr>
            <a:spLocks noGrp="1"/>
          </p:cNvSpPr>
          <p:nvPr>
            <p:ph type="sldNum" sz="quarter" idx="10"/>
          </p:nvPr>
        </p:nvSpPr>
        <p:spPr/>
        <p:txBody>
          <a:bodyPr/>
          <a:lstStyle/>
          <a:p>
            <a:fld id="{F7664B98-9EAA-7E46-B903-54D3A7B1CFB7}" type="slidenum">
              <a:rPr lang="en-GB" smtClean="0"/>
              <a:pPr/>
              <a:t>‹#›</a:t>
            </a:fld>
            <a:endParaRPr lang="en-GB"/>
          </a:p>
        </p:txBody>
      </p:sp>
    </p:spTree>
    <p:extLst>
      <p:ext uri="{BB962C8B-B14F-4D97-AF65-F5344CB8AC3E}">
        <p14:creationId xmlns:p14="http://schemas.microsoft.com/office/powerpoint/2010/main" val="2474359049"/>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ntermediate 03 dark blu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7A8D791-0890-4022-944F-D445993665E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2402"/>
          <a:stretch/>
        </p:blipFill>
        <p:spPr>
          <a:xfrm>
            <a:off x="1905000" y="-1"/>
            <a:ext cx="10286999" cy="6886921"/>
          </a:xfrm>
          <a:prstGeom prst="rect">
            <a:avLst/>
          </a:prstGeom>
        </p:spPr>
      </p:pic>
      <p:sp>
        <p:nvSpPr>
          <p:cNvPr id="16" name="Rectangle 1">
            <a:extLst>
              <a:ext uri="{FF2B5EF4-FFF2-40B4-BE49-F238E27FC236}">
                <a16:creationId xmlns:a16="http://schemas.microsoft.com/office/drawing/2014/main" id="{2CE9B924-863D-41F2-B7B0-1FB4D0842751}"/>
              </a:ext>
            </a:extLst>
          </p:cNvPr>
          <p:cNvSpPr/>
          <p:nvPr userDrawn="1"/>
        </p:nvSpPr>
        <p:spPr>
          <a:xfrm rot="16200000" flipV="1">
            <a:off x="1021710" y="-1021709"/>
            <a:ext cx="6885432" cy="8928852"/>
          </a:xfrm>
          <a:custGeom>
            <a:avLst/>
            <a:gdLst>
              <a:gd name="connsiteX0" fmla="*/ 0 w 12192003"/>
              <a:gd name="connsiteY0" fmla="*/ 0 h 3751156"/>
              <a:gd name="connsiteX1" fmla="*/ 12192003 w 12192003"/>
              <a:gd name="connsiteY1" fmla="*/ 0 h 3751156"/>
              <a:gd name="connsiteX2" fmla="*/ 12192003 w 12192003"/>
              <a:gd name="connsiteY2" fmla="*/ 3751156 h 3751156"/>
              <a:gd name="connsiteX3" fmla="*/ 0 w 12192003"/>
              <a:gd name="connsiteY3" fmla="*/ 3751156 h 3751156"/>
              <a:gd name="connsiteX4" fmla="*/ 0 w 12192003"/>
              <a:gd name="connsiteY4" fmla="*/ 0 h 3751156"/>
              <a:gd name="connsiteX0" fmla="*/ 9625 w 12192003"/>
              <a:gd name="connsiteY0" fmla="*/ 567891 h 3751156"/>
              <a:gd name="connsiteX1" fmla="*/ 12192003 w 12192003"/>
              <a:gd name="connsiteY1" fmla="*/ 0 h 3751156"/>
              <a:gd name="connsiteX2" fmla="*/ 12192003 w 12192003"/>
              <a:gd name="connsiteY2" fmla="*/ 3751156 h 3751156"/>
              <a:gd name="connsiteX3" fmla="*/ 0 w 12192003"/>
              <a:gd name="connsiteY3" fmla="*/ 3751156 h 3751156"/>
              <a:gd name="connsiteX4" fmla="*/ 9625 w 12192003"/>
              <a:gd name="connsiteY4" fmla="*/ 567891 h 3751156"/>
              <a:gd name="connsiteX0" fmla="*/ 426 w 12202055"/>
              <a:gd name="connsiteY0" fmla="*/ 577516 h 3751156"/>
              <a:gd name="connsiteX1" fmla="*/ 12202055 w 12202055"/>
              <a:gd name="connsiteY1" fmla="*/ 0 h 3751156"/>
              <a:gd name="connsiteX2" fmla="*/ 12202055 w 12202055"/>
              <a:gd name="connsiteY2" fmla="*/ 3751156 h 3751156"/>
              <a:gd name="connsiteX3" fmla="*/ 10052 w 12202055"/>
              <a:gd name="connsiteY3" fmla="*/ 3751156 h 3751156"/>
              <a:gd name="connsiteX4" fmla="*/ 426 w 12202055"/>
              <a:gd name="connsiteY4" fmla="*/ 577516 h 3751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2055" h="3751156">
                <a:moveTo>
                  <a:pt x="426" y="577516"/>
                </a:moveTo>
                <a:lnTo>
                  <a:pt x="12202055" y="0"/>
                </a:lnTo>
                <a:lnTo>
                  <a:pt x="12202055" y="3751156"/>
                </a:lnTo>
                <a:lnTo>
                  <a:pt x="10052" y="3751156"/>
                </a:lnTo>
                <a:cubicBezTo>
                  <a:pt x="13260" y="2690068"/>
                  <a:pt x="-2782" y="1638604"/>
                  <a:pt x="426" y="577516"/>
                </a:cubicBezTo>
                <a:close/>
              </a:path>
            </a:pathLst>
          </a:custGeom>
          <a:gradFill>
            <a:gsLst>
              <a:gs pos="0">
                <a:srgbClr val="24274D"/>
              </a:gs>
              <a:gs pos="50000">
                <a:srgbClr val="24274D">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fr-FR"/>
          </a:p>
        </p:txBody>
      </p:sp>
      <p:sp>
        <p:nvSpPr>
          <p:cNvPr id="12" name="Rectangle 1">
            <a:extLst>
              <a:ext uri="{FF2B5EF4-FFF2-40B4-BE49-F238E27FC236}">
                <a16:creationId xmlns:a16="http://schemas.microsoft.com/office/drawing/2014/main" id="{23363B51-F82F-4F32-9DBA-F12557169236}"/>
              </a:ext>
            </a:extLst>
          </p:cNvPr>
          <p:cNvSpPr/>
          <p:nvPr userDrawn="1"/>
        </p:nvSpPr>
        <p:spPr>
          <a:xfrm rot="16200000" flipV="1">
            <a:off x="1021710" y="-1021710"/>
            <a:ext cx="6885432" cy="8928852"/>
          </a:xfrm>
          <a:custGeom>
            <a:avLst/>
            <a:gdLst>
              <a:gd name="connsiteX0" fmla="*/ 0 w 12192003"/>
              <a:gd name="connsiteY0" fmla="*/ 0 h 3751156"/>
              <a:gd name="connsiteX1" fmla="*/ 12192003 w 12192003"/>
              <a:gd name="connsiteY1" fmla="*/ 0 h 3751156"/>
              <a:gd name="connsiteX2" fmla="*/ 12192003 w 12192003"/>
              <a:gd name="connsiteY2" fmla="*/ 3751156 h 3751156"/>
              <a:gd name="connsiteX3" fmla="*/ 0 w 12192003"/>
              <a:gd name="connsiteY3" fmla="*/ 3751156 h 3751156"/>
              <a:gd name="connsiteX4" fmla="*/ 0 w 12192003"/>
              <a:gd name="connsiteY4" fmla="*/ 0 h 3751156"/>
              <a:gd name="connsiteX0" fmla="*/ 9625 w 12192003"/>
              <a:gd name="connsiteY0" fmla="*/ 567891 h 3751156"/>
              <a:gd name="connsiteX1" fmla="*/ 12192003 w 12192003"/>
              <a:gd name="connsiteY1" fmla="*/ 0 h 3751156"/>
              <a:gd name="connsiteX2" fmla="*/ 12192003 w 12192003"/>
              <a:gd name="connsiteY2" fmla="*/ 3751156 h 3751156"/>
              <a:gd name="connsiteX3" fmla="*/ 0 w 12192003"/>
              <a:gd name="connsiteY3" fmla="*/ 3751156 h 3751156"/>
              <a:gd name="connsiteX4" fmla="*/ 9625 w 12192003"/>
              <a:gd name="connsiteY4" fmla="*/ 567891 h 3751156"/>
              <a:gd name="connsiteX0" fmla="*/ 426 w 12202055"/>
              <a:gd name="connsiteY0" fmla="*/ 577516 h 3751156"/>
              <a:gd name="connsiteX1" fmla="*/ 12202055 w 12202055"/>
              <a:gd name="connsiteY1" fmla="*/ 0 h 3751156"/>
              <a:gd name="connsiteX2" fmla="*/ 12202055 w 12202055"/>
              <a:gd name="connsiteY2" fmla="*/ 3751156 h 3751156"/>
              <a:gd name="connsiteX3" fmla="*/ 10052 w 12202055"/>
              <a:gd name="connsiteY3" fmla="*/ 3751156 h 3751156"/>
              <a:gd name="connsiteX4" fmla="*/ 426 w 12202055"/>
              <a:gd name="connsiteY4" fmla="*/ 577516 h 3751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2055" h="3751156">
                <a:moveTo>
                  <a:pt x="426" y="577516"/>
                </a:moveTo>
                <a:lnTo>
                  <a:pt x="12202055" y="0"/>
                </a:lnTo>
                <a:lnTo>
                  <a:pt x="12202055" y="3751156"/>
                </a:lnTo>
                <a:lnTo>
                  <a:pt x="10052" y="3751156"/>
                </a:lnTo>
                <a:cubicBezTo>
                  <a:pt x="13260" y="2690068"/>
                  <a:pt x="-2782" y="1638604"/>
                  <a:pt x="426" y="577516"/>
                </a:cubicBezTo>
                <a:close/>
              </a:path>
            </a:pathLst>
          </a:custGeom>
          <a:gradFill>
            <a:gsLst>
              <a:gs pos="0">
                <a:srgbClr val="24274D">
                  <a:alpha val="80000"/>
                </a:srgbClr>
              </a:gs>
              <a:gs pos="50000">
                <a:srgbClr val="24274D"/>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fr-FR"/>
          </a:p>
        </p:txBody>
      </p:sp>
      <p:cxnSp>
        <p:nvCxnSpPr>
          <p:cNvPr id="8" name="Straight Connector 7">
            <a:extLst>
              <a:ext uri="{FF2B5EF4-FFF2-40B4-BE49-F238E27FC236}">
                <a16:creationId xmlns:a16="http://schemas.microsoft.com/office/drawing/2014/main" id="{894A8890-7C4B-4C6E-9D47-9B3006C7302A}"/>
              </a:ext>
            </a:extLst>
          </p:cNvPr>
          <p:cNvCxnSpPr>
            <a:cxnSpLocks/>
          </p:cNvCxnSpPr>
          <p:nvPr userDrawn="1"/>
        </p:nvCxnSpPr>
        <p:spPr>
          <a:xfrm flipH="1">
            <a:off x="478292" y="6580603"/>
            <a:ext cx="11713708" cy="0"/>
          </a:xfrm>
          <a:prstGeom prst="line">
            <a:avLst/>
          </a:prstGeom>
          <a:ln w="6350">
            <a:solidFill>
              <a:srgbClr val="00A6CA"/>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3C978299-F00C-4CAC-9810-742E7E2F4DCF}"/>
              </a:ext>
            </a:extLst>
          </p:cNvPr>
          <p:cNvSpPr>
            <a:spLocks noGrp="1"/>
          </p:cNvSpPr>
          <p:nvPr>
            <p:ph type="ctrTitle"/>
          </p:nvPr>
        </p:nvSpPr>
        <p:spPr>
          <a:xfrm>
            <a:off x="891181" y="2445649"/>
            <a:ext cx="6736253" cy="1636541"/>
          </a:xfrm>
          <a:prstGeom prst="rect">
            <a:avLst/>
          </a:prstGeom>
        </p:spPr>
        <p:txBody>
          <a:bodyPr anchor="b"/>
          <a:lstStyle>
            <a:lvl1pPr algn="l">
              <a:defRPr sz="4000">
                <a:solidFill>
                  <a:schemeClr val="bg1"/>
                </a:solidFill>
              </a:defRPr>
            </a:lvl1pPr>
          </a:lstStyle>
          <a:p>
            <a:r>
              <a:rPr lang="en-US"/>
              <a:t>Click to edit Master title style</a:t>
            </a:r>
          </a:p>
        </p:txBody>
      </p:sp>
      <p:sp>
        <p:nvSpPr>
          <p:cNvPr id="11" name="Subtitle 2">
            <a:extLst>
              <a:ext uri="{FF2B5EF4-FFF2-40B4-BE49-F238E27FC236}">
                <a16:creationId xmlns:a16="http://schemas.microsoft.com/office/drawing/2014/main" id="{66CEF080-962C-4894-BE56-32AD1C5942DF}"/>
              </a:ext>
            </a:extLst>
          </p:cNvPr>
          <p:cNvSpPr>
            <a:spLocks noGrp="1"/>
          </p:cNvSpPr>
          <p:nvPr>
            <p:ph type="subTitle" idx="1"/>
          </p:nvPr>
        </p:nvSpPr>
        <p:spPr>
          <a:xfrm>
            <a:off x="891180" y="4387020"/>
            <a:ext cx="6736254" cy="909803"/>
          </a:xfrm>
          <a:prstGeom prst="rect">
            <a:avLst/>
          </a:prstGeom>
        </p:spPr>
        <p:txBody>
          <a:bodyPr/>
          <a:lstStyle>
            <a:lvl1pPr marL="0" indent="0" algn="l">
              <a:buNone/>
              <a:defRPr sz="2000">
                <a:solidFill>
                  <a:srgbClr val="00A6CA"/>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3" name="Graphique 15">
            <a:extLst>
              <a:ext uri="{FF2B5EF4-FFF2-40B4-BE49-F238E27FC236}">
                <a16:creationId xmlns:a16="http://schemas.microsoft.com/office/drawing/2014/main" id="{C3D2DC32-6D27-4922-8C65-DD0087B6D27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896936" y="5835672"/>
            <a:ext cx="1419226" cy="571500"/>
          </a:xfrm>
          <a:prstGeom prst="rect">
            <a:avLst/>
          </a:prstGeom>
          <a:effectLst/>
        </p:spPr>
      </p:pic>
    </p:spTree>
    <p:extLst>
      <p:ext uri="{BB962C8B-B14F-4D97-AF65-F5344CB8AC3E}">
        <p14:creationId xmlns:p14="http://schemas.microsoft.com/office/powerpoint/2010/main" val="31832021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intermediate 01 blue">
  <p:cSld name="intermediate 01 blue">
    <p:spTree>
      <p:nvGrpSpPr>
        <p:cNvPr id="1" name="Shape 39"/>
        <p:cNvGrpSpPr/>
        <p:nvPr/>
      </p:nvGrpSpPr>
      <p:grpSpPr>
        <a:xfrm>
          <a:off x="0" y="0"/>
          <a:ext cx="0" cy="0"/>
          <a:chOff x="0" y="0"/>
          <a:chExt cx="0" cy="0"/>
        </a:xfrm>
      </p:grpSpPr>
      <p:pic>
        <p:nvPicPr>
          <p:cNvPr id="40" name="Google Shape;40;p68"/>
          <p:cNvPicPr preferRelativeResize="0"/>
          <p:nvPr/>
        </p:nvPicPr>
        <p:blipFill rotWithShape="1">
          <a:blip r:embed="rId2">
            <a:alphaModFix/>
          </a:blip>
          <a:srcRect l="-302" t="-1"/>
          <a:stretch/>
        </p:blipFill>
        <p:spPr>
          <a:xfrm>
            <a:off x="2665927" y="-2587"/>
            <a:ext cx="9506664" cy="6884669"/>
          </a:xfrm>
          <a:prstGeom prst="rect">
            <a:avLst/>
          </a:prstGeom>
          <a:noFill/>
          <a:ln>
            <a:noFill/>
          </a:ln>
        </p:spPr>
      </p:pic>
      <p:sp>
        <p:nvSpPr>
          <p:cNvPr id="41" name="Google Shape;41;p68"/>
          <p:cNvSpPr/>
          <p:nvPr/>
        </p:nvSpPr>
        <p:spPr>
          <a:xfrm rot="5400000" flipH="1">
            <a:off x="1021710" y="-1021710"/>
            <a:ext cx="6885432" cy="8928852"/>
          </a:xfrm>
          <a:custGeom>
            <a:avLst/>
            <a:gdLst/>
            <a:ahLst/>
            <a:cxnLst/>
            <a:rect l="l" t="t" r="r" b="b"/>
            <a:pathLst>
              <a:path w="12202055" h="3751156" extrusionOk="0">
                <a:moveTo>
                  <a:pt x="426" y="577516"/>
                </a:moveTo>
                <a:lnTo>
                  <a:pt x="12202055" y="0"/>
                </a:lnTo>
                <a:lnTo>
                  <a:pt x="12202055" y="3751156"/>
                </a:lnTo>
                <a:lnTo>
                  <a:pt x="10052" y="3751156"/>
                </a:lnTo>
                <a:cubicBezTo>
                  <a:pt x="13260" y="2690068"/>
                  <a:pt x="-2782" y="1638604"/>
                  <a:pt x="426" y="577516"/>
                </a:cubicBezTo>
                <a:close/>
              </a:path>
            </a:pathLst>
          </a:custGeom>
          <a:gradFill>
            <a:gsLst>
              <a:gs pos="0">
                <a:srgbClr val="426EC6">
                  <a:alpha val="80000"/>
                </a:srgbClr>
              </a:gs>
              <a:gs pos="50000">
                <a:srgbClr val="426EC6"/>
              </a:gs>
              <a:gs pos="100000">
                <a:srgbClr val="426EC6"/>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42" name="Google Shape;42;p68"/>
          <p:cNvPicPr preferRelativeResize="0"/>
          <p:nvPr/>
        </p:nvPicPr>
        <p:blipFill rotWithShape="1">
          <a:blip r:embed="rId3">
            <a:alphaModFix/>
          </a:blip>
          <a:srcRect/>
          <a:stretch/>
        </p:blipFill>
        <p:spPr>
          <a:xfrm>
            <a:off x="896936" y="894480"/>
            <a:ext cx="1419226" cy="571500"/>
          </a:xfrm>
          <a:prstGeom prst="rect">
            <a:avLst/>
          </a:prstGeom>
          <a:noFill/>
          <a:ln>
            <a:noFill/>
          </a:ln>
        </p:spPr>
      </p:pic>
      <p:sp>
        <p:nvSpPr>
          <p:cNvPr id="43" name="Google Shape;43;p68"/>
          <p:cNvSpPr/>
          <p:nvPr/>
        </p:nvSpPr>
        <p:spPr>
          <a:xfrm rot="5400000" flipH="1">
            <a:off x="1021710" y="-1021709"/>
            <a:ext cx="6885432" cy="8928852"/>
          </a:xfrm>
          <a:custGeom>
            <a:avLst/>
            <a:gdLst/>
            <a:ahLst/>
            <a:cxnLst/>
            <a:rect l="l" t="t" r="r" b="b"/>
            <a:pathLst>
              <a:path w="12202055" h="3751156" extrusionOk="0">
                <a:moveTo>
                  <a:pt x="426" y="577516"/>
                </a:moveTo>
                <a:lnTo>
                  <a:pt x="12202055" y="0"/>
                </a:lnTo>
                <a:lnTo>
                  <a:pt x="12202055" y="3751156"/>
                </a:lnTo>
                <a:lnTo>
                  <a:pt x="10052" y="3751156"/>
                </a:lnTo>
                <a:cubicBezTo>
                  <a:pt x="13260" y="2690068"/>
                  <a:pt x="-2782" y="1638604"/>
                  <a:pt x="426" y="577516"/>
                </a:cubicBezTo>
                <a:close/>
              </a:path>
            </a:pathLst>
          </a:custGeom>
          <a:gradFill>
            <a:gsLst>
              <a:gs pos="0">
                <a:srgbClr val="426EC6"/>
              </a:gs>
              <a:gs pos="50000">
                <a:srgbClr val="426EC6">
                  <a:alpha val="0"/>
                </a:srgbClr>
              </a:gs>
              <a:gs pos="100000">
                <a:srgbClr val="426EC6">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44" name="Google Shape;44;p68"/>
          <p:cNvCxnSpPr/>
          <p:nvPr/>
        </p:nvCxnSpPr>
        <p:spPr>
          <a:xfrm rot="10800000">
            <a:off x="478292" y="6580603"/>
            <a:ext cx="11713708" cy="0"/>
          </a:xfrm>
          <a:prstGeom prst="straightConnector1">
            <a:avLst/>
          </a:prstGeom>
          <a:noFill/>
          <a:ln w="9525" cap="flat" cmpd="sng">
            <a:solidFill>
              <a:srgbClr val="00A6CA"/>
            </a:solidFill>
            <a:prstDash val="solid"/>
            <a:miter lim="800000"/>
            <a:headEnd type="none" w="sm" len="sm"/>
            <a:tailEnd type="none" w="sm" len="sm"/>
          </a:ln>
        </p:spPr>
      </p:cxnSp>
      <p:sp>
        <p:nvSpPr>
          <p:cNvPr id="45" name="Google Shape;45;p68"/>
          <p:cNvSpPr txBox="1"/>
          <p:nvPr/>
        </p:nvSpPr>
        <p:spPr>
          <a:xfrm>
            <a:off x="4247101" y="6469009"/>
            <a:ext cx="3697798" cy="355501"/>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chemeClr val="lt1"/>
              </a:buClr>
              <a:buSzPts val="600"/>
              <a:buFont typeface="Arial"/>
              <a:buNone/>
            </a:pPr>
            <a:r>
              <a:rPr lang="en-US" sz="600" b="0" i="0">
                <a:solidFill>
                  <a:schemeClr val="lt1"/>
                </a:solidFill>
                <a:latin typeface="Quattrocento Sans"/>
                <a:ea typeface="Quattrocento Sans"/>
                <a:cs typeface="Quattrocento Sans"/>
                <a:sym typeface="Quattrocento Sans"/>
              </a:rPr>
              <a:t>© 2018 Ivalua, Inc.</a:t>
            </a:r>
            <a:endParaRPr sz="600">
              <a:solidFill>
                <a:schemeClr val="lt1"/>
              </a:solidFill>
              <a:latin typeface="Quattrocento Sans"/>
              <a:ea typeface="Quattrocento Sans"/>
              <a:cs typeface="Quattrocento Sans"/>
              <a:sym typeface="Quattrocento Sans"/>
            </a:endParaRPr>
          </a:p>
        </p:txBody>
      </p:sp>
      <p:sp>
        <p:nvSpPr>
          <p:cNvPr id="46" name="Google Shape;46;p68"/>
          <p:cNvSpPr txBox="1">
            <a:spLocks noGrp="1"/>
          </p:cNvSpPr>
          <p:nvPr>
            <p:ph type="ctrTitle"/>
          </p:nvPr>
        </p:nvSpPr>
        <p:spPr>
          <a:xfrm>
            <a:off x="891181" y="2445649"/>
            <a:ext cx="6736253" cy="1636541"/>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lt1"/>
              </a:buClr>
              <a:buSzPts val="4000"/>
              <a:buFont typeface="Calibri"/>
              <a:buNone/>
              <a:defRPr sz="40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7" name="Google Shape;47;p68"/>
          <p:cNvSpPr txBox="1">
            <a:spLocks noGrp="1"/>
          </p:cNvSpPr>
          <p:nvPr>
            <p:ph type="subTitle" idx="1"/>
          </p:nvPr>
        </p:nvSpPr>
        <p:spPr>
          <a:xfrm>
            <a:off x="891180" y="4387020"/>
            <a:ext cx="6736254" cy="90980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rgbClr val="24274D"/>
              </a:buClr>
              <a:buSzPts val="2000"/>
              <a:buFont typeface="Arial"/>
              <a:buNone/>
              <a:defRPr sz="2000">
                <a:solidFill>
                  <a:srgbClr val="24274D"/>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6233507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lvl1pPr>
              <a:defRPr>
                <a:solidFill>
                  <a:schemeClr val="tx1">
                    <a:lumMod val="65000"/>
                    <a:lumOff val="35000"/>
                  </a:schemeClr>
                </a:solidFill>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335B938D-B0B9-40C6-A6E4-4BA905A2FCE5}" type="datetime1">
              <a:rPr lang="fr-FR" smtClean="0"/>
              <a:t>02/05/2024</a:t>
            </a:fld>
            <a:endParaRPr lang="fr-FR"/>
          </a:p>
        </p:txBody>
      </p:sp>
      <p:sp>
        <p:nvSpPr>
          <p:cNvPr id="5" name="Espace réservé du pied de page 4"/>
          <p:cNvSpPr>
            <a:spLocks noGrp="1"/>
          </p:cNvSpPr>
          <p:nvPr>
            <p:ph type="ftr" sz="quarter" idx="11"/>
          </p:nvPr>
        </p:nvSpPr>
        <p:spPr/>
        <p:txBody>
          <a:bodyPr/>
          <a:lstStyle/>
          <a:p>
            <a:r>
              <a:rPr lang="fr-FR"/>
              <a:t>Confidential document - OJC Consulting 2023</a:t>
            </a:r>
          </a:p>
        </p:txBody>
      </p:sp>
      <p:sp>
        <p:nvSpPr>
          <p:cNvPr id="6" name="Espace réservé du numéro de diapositive 5"/>
          <p:cNvSpPr>
            <a:spLocks noGrp="1"/>
          </p:cNvSpPr>
          <p:nvPr>
            <p:ph type="sldNum" sz="quarter" idx="12"/>
          </p:nvPr>
        </p:nvSpPr>
        <p:spPr/>
        <p:txBody>
          <a:bodyPr/>
          <a:lstStyle/>
          <a:p>
            <a:fld id="{C6BE11C6-1ED0-437E-BA58-E460736C7B45}" type="slidenum">
              <a:rPr lang="fr-FR" smtClean="0"/>
              <a:t>‹#›</a:t>
            </a:fld>
            <a:endParaRPr lang="fr-FR"/>
          </a:p>
        </p:txBody>
      </p:sp>
    </p:spTree>
    <p:extLst>
      <p:ext uri="{BB962C8B-B14F-4D97-AF65-F5344CB8AC3E}">
        <p14:creationId xmlns:p14="http://schemas.microsoft.com/office/powerpoint/2010/main" val="112643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E12E7F4-E50F-4414-8B6A-72585656C1D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Graphic 1">
            <a:extLst>
              <a:ext uri="{FF2B5EF4-FFF2-40B4-BE49-F238E27FC236}">
                <a16:creationId xmlns:a16="http://schemas.microsoft.com/office/drawing/2014/main" id="{EC133465-F22F-45C4-8BF2-1FEFDB866169}"/>
              </a:ext>
            </a:extLst>
          </p:cNvPr>
          <p:cNvSpPr/>
          <p:nvPr/>
        </p:nvSpPr>
        <p:spPr>
          <a:xfrm>
            <a:off x="0" y="4379056"/>
            <a:ext cx="12192000" cy="2381250"/>
          </a:xfrm>
          <a:custGeom>
            <a:avLst/>
            <a:gdLst>
              <a:gd name="connsiteX0" fmla="*/ 0 w 12192000"/>
              <a:gd name="connsiteY0" fmla="*/ 0 h 2381250"/>
              <a:gd name="connsiteX1" fmla="*/ 0 w 12192000"/>
              <a:gd name="connsiteY1" fmla="*/ 1885950 h 2381250"/>
              <a:gd name="connsiteX2" fmla="*/ 0 w 12192000"/>
              <a:gd name="connsiteY2" fmla="*/ 1936750 h 2381250"/>
              <a:gd name="connsiteX3" fmla="*/ 0 w 12192000"/>
              <a:gd name="connsiteY3" fmla="*/ 2381250 h 2381250"/>
              <a:gd name="connsiteX4" fmla="*/ 12001500 w 12192000"/>
              <a:gd name="connsiteY4" fmla="*/ 2381250 h 2381250"/>
              <a:gd name="connsiteX5" fmla="*/ 12192000 w 12192000"/>
              <a:gd name="connsiteY5" fmla="*/ 2190750 h 2381250"/>
              <a:gd name="connsiteX6" fmla="*/ 12192000 w 12192000"/>
              <a:gd name="connsiteY6" fmla="*/ 1936750 h 2381250"/>
              <a:gd name="connsiteX7" fmla="*/ 12192000 w 12192000"/>
              <a:gd name="connsiteY7" fmla="*/ 1885950 h 2381250"/>
              <a:gd name="connsiteX8" fmla="*/ 12192000 w 12192000"/>
              <a:gd name="connsiteY8" fmla="*/ 0 h 2381250"/>
              <a:gd name="connsiteX9" fmla="*/ 0 w 12192000"/>
              <a:gd name="connsiteY9" fmla="*/ 0 h 238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2381250">
                <a:moveTo>
                  <a:pt x="0" y="0"/>
                </a:moveTo>
                <a:lnTo>
                  <a:pt x="0" y="1885950"/>
                </a:lnTo>
                <a:lnTo>
                  <a:pt x="0" y="1936750"/>
                </a:lnTo>
                <a:lnTo>
                  <a:pt x="0" y="2381250"/>
                </a:lnTo>
                <a:lnTo>
                  <a:pt x="12001500" y="2381250"/>
                </a:lnTo>
                <a:cubicBezTo>
                  <a:pt x="12106275" y="2381250"/>
                  <a:pt x="12192000" y="2295525"/>
                  <a:pt x="12192000" y="2190750"/>
                </a:cubicBezTo>
                <a:lnTo>
                  <a:pt x="12192000" y="1936750"/>
                </a:lnTo>
                <a:lnTo>
                  <a:pt x="12192000" y="1885950"/>
                </a:lnTo>
                <a:lnTo>
                  <a:pt x="12192000" y="0"/>
                </a:lnTo>
                <a:lnTo>
                  <a:pt x="0" y="0"/>
                </a:lnTo>
                <a:close/>
              </a:path>
            </a:pathLst>
          </a:custGeom>
          <a:gradFill flip="none" rotWithShape="1">
            <a:gsLst>
              <a:gs pos="98000">
                <a:schemeClr val="tx2">
                  <a:alpha val="80000"/>
                </a:schemeClr>
              </a:gs>
              <a:gs pos="50000">
                <a:schemeClr val="tx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4" name="Rectangle: Rounded Corners 3">
            <a:extLst>
              <a:ext uri="{FF2B5EF4-FFF2-40B4-BE49-F238E27FC236}">
                <a16:creationId xmlns:a16="http://schemas.microsoft.com/office/drawing/2014/main" id="{848C056B-754D-411A-AD4C-237C673F9C19}"/>
              </a:ext>
            </a:extLst>
          </p:cNvPr>
          <p:cNvSpPr/>
          <p:nvPr userDrawn="1"/>
        </p:nvSpPr>
        <p:spPr>
          <a:xfrm>
            <a:off x="374687" y="4325905"/>
            <a:ext cx="48394" cy="207401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ABBAE04-D69C-4112-B2EF-A071E2304622}"/>
              </a:ext>
            </a:extLst>
          </p:cNvPr>
          <p:cNvSpPr/>
          <p:nvPr userDrawn="1"/>
        </p:nvSpPr>
        <p:spPr>
          <a:xfrm>
            <a:off x="9373177" y="6508016"/>
            <a:ext cx="2659702" cy="246221"/>
          </a:xfrm>
          <a:prstGeom prst="rect">
            <a:avLst/>
          </a:prstGeom>
        </p:spPr>
        <p:txBody>
          <a:bodyPr wrap="none">
            <a:spAutoFit/>
          </a:bodyPr>
          <a:lstStyle/>
          <a:p>
            <a:r>
              <a:rPr lang="en-US" sz="1000" b="0" cap="all" baseline="0">
                <a:solidFill>
                  <a:schemeClr val="accent3"/>
                </a:solidFill>
                <a:effectLst/>
                <a:latin typeface="Calibri" panose="020F0502020204030204" pitchFamily="34" charset="0"/>
                <a:ea typeface="Times New Roman" panose="02020603050405020304" pitchFamily="18" charset="0"/>
                <a:cs typeface="Times New Roman" panose="02020603050405020304" pitchFamily="18" charset="0"/>
              </a:rPr>
              <a:t>ALL Spend, ALL Suppliers, NO Compromises </a:t>
            </a:r>
            <a:endParaRPr lang="en-US" sz="1000" b="0" cap="all" baseline="0">
              <a:solidFill>
                <a:schemeClr val="accent3"/>
              </a:solidFill>
            </a:endParaRPr>
          </a:p>
        </p:txBody>
      </p:sp>
      <p:pic>
        <p:nvPicPr>
          <p:cNvPr id="12" name="Graphic 11">
            <a:extLst>
              <a:ext uri="{FF2B5EF4-FFF2-40B4-BE49-F238E27FC236}">
                <a16:creationId xmlns:a16="http://schemas.microsoft.com/office/drawing/2014/main" id="{3236EC18-9A08-469C-87C9-0F7A1FD76B99}"/>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0423943" y="5664841"/>
            <a:ext cx="1666459" cy="671360"/>
          </a:xfrm>
          <a:prstGeom prst="rect">
            <a:avLst/>
          </a:prstGeom>
        </p:spPr>
      </p:pic>
      <p:sp>
        <p:nvSpPr>
          <p:cNvPr id="14" name="Title 1">
            <a:extLst>
              <a:ext uri="{FF2B5EF4-FFF2-40B4-BE49-F238E27FC236}">
                <a16:creationId xmlns:a16="http://schemas.microsoft.com/office/drawing/2014/main" id="{A231A674-6282-4218-8A32-FE2EE0438C81}"/>
              </a:ext>
            </a:extLst>
          </p:cNvPr>
          <p:cNvSpPr>
            <a:spLocks noGrp="1"/>
          </p:cNvSpPr>
          <p:nvPr>
            <p:ph type="ctrTitle"/>
          </p:nvPr>
        </p:nvSpPr>
        <p:spPr>
          <a:xfrm>
            <a:off x="704320" y="4501379"/>
            <a:ext cx="8325853" cy="1167347"/>
          </a:xfrm>
          <a:prstGeom prst="rect">
            <a:avLst/>
          </a:prstGeom>
        </p:spPr>
        <p:txBody>
          <a:bodyPr anchor="b"/>
          <a:lstStyle>
            <a:lvl1pPr algn="l">
              <a:defRPr sz="4000">
                <a:solidFill>
                  <a:schemeClr val="bg1"/>
                </a:solidFill>
              </a:defRPr>
            </a:lvl1pPr>
          </a:lstStyle>
          <a:p>
            <a:r>
              <a:rPr lang="en-US"/>
              <a:t>Click to edit Master title style</a:t>
            </a:r>
          </a:p>
        </p:txBody>
      </p:sp>
      <p:sp>
        <p:nvSpPr>
          <p:cNvPr id="15" name="Subtitle 2">
            <a:extLst>
              <a:ext uri="{FF2B5EF4-FFF2-40B4-BE49-F238E27FC236}">
                <a16:creationId xmlns:a16="http://schemas.microsoft.com/office/drawing/2014/main" id="{CEA0965A-628B-42A6-9DE7-B7C391DF5996}"/>
              </a:ext>
            </a:extLst>
          </p:cNvPr>
          <p:cNvSpPr>
            <a:spLocks noGrp="1"/>
          </p:cNvSpPr>
          <p:nvPr>
            <p:ph type="subTitle" idx="1"/>
          </p:nvPr>
        </p:nvSpPr>
        <p:spPr>
          <a:xfrm>
            <a:off x="704319" y="5714681"/>
            <a:ext cx="8325853" cy="592973"/>
          </a:xfrm>
          <a:prstGeom prst="rect">
            <a:avLst/>
          </a:prstGeom>
        </p:spPr>
        <p:txBody>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Graphic 5">
            <a:extLst>
              <a:ext uri="{FF2B5EF4-FFF2-40B4-BE49-F238E27FC236}">
                <a16:creationId xmlns:a16="http://schemas.microsoft.com/office/drawing/2014/main" id="{995AC6EC-9D5E-46D5-B85E-7AC8C8245A8F}"/>
              </a:ext>
            </a:extLst>
          </p:cNvPr>
          <p:cNvSpPr/>
          <p:nvPr/>
        </p:nvSpPr>
        <p:spPr>
          <a:xfrm>
            <a:off x="0" y="6565900"/>
            <a:ext cx="12192000" cy="292100"/>
          </a:xfrm>
          <a:custGeom>
            <a:avLst/>
            <a:gdLst>
              <a:gd name="connsiteX0" fmla="*/ 12001500 w 12192000"/>
              <a:gd name="connsiteY0" fmla="*/ 190500 h 292100"/>
              <a:gd name="connsiteX1" fmla="*/ 0 w 12192000"/>
              <a:gd name="connsiteY1" fmla="*/ 190500 h 292100"/>
              <a:gd name="connsiteX2" fmla="*/ 0 w 12192000"/>
              <a:gd name="connsiteY2" fmla="*/ 292100 h 292100"/>
              <a:gd name="connsiteX3" fmla="*/ 12192000 w 12192000"/>
              <a:gd name="connsiteY3" fmla="*/ 292100 h 292100"/>
              <a:gd name="connsiteX4" fmla="*/ 12192000 w 12192000"/>
              <a:gd name="connsiteY4" fmla="*/ 0 h 292100"/>
              <a:gd name="connsiteX5" fmla="*/ 12001500 w 12192000"/>
              <a:gd name="connsiteY5" fmla="*/ 190500 h 29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92100">
                <a:moveTo>
                  <a:pt x="12001500" y="190500"/>
                </a:moveTo>
                <a:lnTo>
                  <a:pt x="0" y="190500"/>
                </a:lnTo>
                <a:lnTo>
                  <a:pt x="0" y="292100"/>
                </a:lnTo>
                <a:lnTo>
                  <a:pt x="12192000" y="292100"/>
                </a:lnTo>
                <a:lnTo>
                  <a:pt x="12192000" y="0"/>
                </a:lnTo>
                <a:cubicBezTo>
                  <a:pt x="12192000" y="104775"/>
                  <a:pt x="12106275" y="190500"/>
                  <a:pt x="12001500" y="190500"/>
                </a:cubicBezTo>
                <a:close/>
              </a:path>
            </a:pathLst>
          </a:custGeom>
          <a:gradFill flip="none" rotWithShape="1">
            <a:gsLst>
              <a:gs pos="0">
                <a:schemeClr val="accent3">
                  <a:alpha val="72000"/>
                </a:schemeClr>
              </a:gs>
              <a:gs pos="45133">
                <a:srgbClr val="00A6CA"/>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solidFill>
                <a:schemeClr val="lt1"/>
              </a:solidFill>
            </a:endParaRPr>
          </a:p>
        </p:txBody>
      </p:sp>
      <p:sp>
        <p:nvSpPr>
          <p:cNvPr id="16" name="Rectangle 15">
            <a:extLst>
              <a:ext uri="{FF2B5EF4-FFF2-40B4-BE49-F238E27FC236}">
                <a16:creationId xmlns:a16="http://schemas.microsoft.com/office/drawing/2014/main" id="{503BB2A8-FF88-4221-BAC5-0CB4D5BCA5F4}"/>
              </a:ext>
            </a:extLst>
          </p:cNvPr>
          <p:cNvSpPr/>
          <p:nvPr userDrawn="1"/>
        </p:nvSpPr>
        <p:spPr>
          <a:xfrm rot="16200000">
            <a:off x="11641561" y="3850141"/>
            <a:ext cx="697627" cy="200055"/>
          </a:xfrm>
          <a:prstGeom prst="rect">
            <a:avLst/>
          </a:prstGeom>
        </p:spPr>
        <p:txBody>
          <a:bodyPr wrap="none">
            <a:spAutoFit/>
          </a:bodyPr>
          <a:lstStyle/>
          <a:p>
            <a:pPr algn="ctr"/>
            <a:r>
              <a:rPr lang="en-US" sz="700" b="0" i="0" kern="1200">
                <a:solidFill>
                  <a:schemeClr val="bg1"/>
                </a:solidFill>
                <a:effectLst/>
                <a:latin typeface="+mn-lt"/>
                <a:ea typeface="+mn-ea"/>
                <a:cs typeface="Segoe UI Light" panose="020B0502040204020203" pitchFamily="34" charset="0"/>
              </a:rPr>
              <a:t>© 2020 </a:t>
            </a:r>
            <a:r>
              <a:rPr lang="en-US" sz="700" b="0" i="0" kern="1200" err="1">
                <a:solidFill>
                  <a:schemeClr val="bg1"/>
                </a:solidFill>
                <a:effectLst/>
                <a:latin typeface="+mn-lt"/>
                <a:ea typeface="+mn-ea"/>
                <a:cs typeface="Segoe UI Light" panose="020B0502040204020203" pitchFamily="34" charset="0"/>
              </a:rPr>
              <a:t>Ivalua</a:t>
            </a:r>
            <a:endParaRPr lang="en-US" sz="700" b="0">
              <a:solidFill>
                <a:schemeClr val="bg1"/>
              </a:solidFill>
              <a:latin typeface="+mn-lt"/>
            </a:endParaRPr>
          </a:p>
        </p:txBody>
      </p:sp>
      <p:pic>
        <p:nvPicPr>
          <p:cNvPr id="2" name="Image 10">
            <a:extLst>
              <a:ext uri="{FF2B5EF4-FFF2-40B4-BE49-F238E27FC236}">
                <a16:creationId xmlns:a16="http://schemas.microsoft.com/office/drawing/2014/main" id="{48F82333-A895-C75D-CEB2-C363CDC113BF}"/>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9142463" y="5671524"/>
            <a:ext cx="935146" cy="448714"/>
          </a:xfrm>
          <a:prstGeom prst="rect">
            <a:avLst/>
          </a:prstGeom>
        </p:spPr>
      </p:pic>
      <p:pic>
        <p:nvPicPr>
          <p:cNvPr id="3" name="Picture 2" descr="A picture containing text, clipart, vector graphics&#10;&#10;Description automatically generated">
            <a:extLst>
              <a:ext uri="{FF2B5EF4-FFF2-40B4-BE49-F238E27FC236}">
                <a16:creationId xmlns:a16="http://schemas.microsoft.com/office/drawing/2014/main" id="{229559CF-76EB-9D01-FB4B-98D7AB0517F5}"/>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9721096" y="4553621"/>
            <a:ext cx="1779981" cy="866541"/>
          </a:xfrm>
          <a:prstGeom prst="rect">
            <a:avLst/>
          </a:prstGeom>
        </p:spPr>
      </p:pic>
    </p:spTree>
    <p:extLst>
      <p:ext uri="{BB962C8B-B14F-4D97-AF65-F5344CB8AC3E}">
        <p14:creationId xmlns:p14="http://schemas.microsoft.com/office/powerpoint/2010/main" val="1790435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E12E7F4-E50F-4414-8B6A-72585656C1D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Graphic 1">
            <a:extLst>
              <a:ext uri="{FF2B5EF4-FFF2-40B4-BE49-F238E27FC236}">
                <a16:creationId xmlns:a16="http://schemas.microsoft.com/office/drawing/2014/main" id="{EC133465-F22F-45C4-8BF2-1FEFDB866169}"/>
              </a:ext>
            </a:extLst>
          </p:cNvPr>
          <p:cNvSpPr/>
          <p:nvPr/>
        </p:nvSpPr>
        <p:spPr>
          <a:xfrm>
            <a:off x="0" y="4379056"/>
            <a:ext cx="12192000" cy="2381250"/>
          </a:xfrm>
          <a:custGeom>
            <a:avLst/>
            <a:gdLst>
              <a:gd name="connsiteX0" fmla="*/ 0 w 12192000"/>
              <a:gd name="connsiteY0" fmla="*/ 0 h 2381250"/>
              <a:gd name="connsiteX1" fmla="*/ 0 w 12192000"/>
              <a:gd name="connsiteY1" fmla="*/ 1885950 h 2381250"/>
              <a:gd name="connsiteX2" fmla="*/ 0 w 12192000"/>
              <a:gd name="connsiteY2" fmla="*/ 1936750 h 2381250"/>
              <a:gd name="connsiteX3" fmla="*/ 0 w 12192000"/>
              <a:gd name="connsiteY3" fmla="*/ 2381250 h 2381250"/>
              <a:gd name="connsiteX4" fmla="*/ 12001500 w 12192000"/>
              <a:gd name="connsiteY4" fmla="*/ 2381250 h 2381250"/>
              <a:gd name="connsiteX5" fmla="*/ 12192000 w 12192000"/>
              <a:gd name="connsiteY5" fmla="*/ 2190750 h 2381250"/>
              <a:gd name="connsiteX6" fmla="*/ 12192000 w 12192000"/>
              <a:gd name="connsiteY6" fmla="*/ 1936750 h 2381250"/>
              <a:gd name="connsiteX7" fmla="*/ 12192000 w 12192000"/>
              <a:gd name="connsiteY7" fmla="*/ 1885950 h 2381250"/>
              <a:gd name="connsiteX8" fmla="*/ 12192000 w 12192000"/>
              <a:gd name="connsiteY8" fmla="*/ 0 h 2381250"/>
              <a:gd name="connsiteX9" fmla="*/ 0 w 12192000"/>
              <a:gd name="connsiteY9" fmla="*/ 0 h 238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2381250">
                <a:moveTo>
                  <a:pt x="0" y="0"/>
                </a:moveTo>
                <a:lnTo>
                  <a:pt x="0" y="1885950"/>
                </a:lnTo>
                <a:lnTo>
                  <a:pt x="0" y="1936750"/>
                </a:lnTo>
                <a:lnTo>
                  <a:pt x="0" y="2381250"/>
                </a:lnTo>
                <a:lnTo>
                  <a:pt x="12001500" y="2381250"/>
                </a:lnTo>
                <a:cubicBezTo>
                  <a:pt x="12106275" y="2381250"/>
                  <a:pt x="12192000" y="2295525"/>
                  <a:pt x="12192000" y="2190750"/>
                </a:cubicBezTo>
                <a:lnTo>
                  <a:pt x="12192000" y="1936750"/>
                </a:lnTo>
                <a:lnTo>
                  <a:pt x="12192000" y="1885950"/>
                </a:lnTo>
                <a:lnTo>
                  <a:pt x="12192000" y="0"/>
                </a:lnTo>
                <a:lnTo>
                  <a:pt x="0" y="0"/>
                </a:lnTo>
                <a:close/>
              </a:path>
            </a:pathLst>
          </a:custGeom>
          <a:gradFill flip="none" rotWithShape="1">
            <a:gsLst>
              <a:gs pos="98000">
                <a:schemeClr val="tx2">
                  <a:alpha val="80000"/>
                </a:schemeClr>
              </a:gs>
              <a:gs pos="50000">
                <a:schemeClr val="tx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4" name="Rectangle: Rounded Corners 3">
            <a:extLst>
              <a:ext uri="{FF2B5EF4-FFF2-40B4-BE49-F238E27FC236}">
                <a16:creationId xmlns:a16="http://schemas.microsoft.com/office/drawing/2014/main" id="{848C056B-754D-411A-AD4C-237C673F9C19}"/>
              </a:ext>
            </a:extLst>
          </p:cNvPr>
          <p:cNvSpPr/>
          <p:nvPr userDrawn="1"/>
        </p:nvSpPr>
        <p:spPr>
          <a:xfrm>
            <a:off x="374687" y="4325905"/>
            <a:ext cx="48394" cy="207401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ABBAE04-D69C-4112-B2EF-A071E2304622}"/>
              </a:ext>
            </a:extLst>
          </p:cNvPr>
          <p:cNvSpPr/>
          <p:nvPr userDrawn="1"/>
        </p:nvSpPr>
        <p:spPr>
          <a:xfrm>
            <a:off x="9373177" y="6508016"/>
            <a:ext cx="2659702" cy="246221"/>
          </a:xfrm>
          <a:prstGeom prst="rect">
            <a:avLst/>
          </a:prstGeom>
        </p:spPr>
        <p:txBody>
          <a:bodyPr wrap="none">
            <a:spAutoFit/>
          </a:bodyPr>
          <a:lstStyle/>
          <a:p>
            <a:r>
              <a:rPr lang="en-US" sz="1000" b="0" cap="all" baseline="0">
                <a:solidFill>
                  <a:schemeClr val="accent3"/>
                </a:solidFill>
                <a:effectLst/>
                <a:latin typeface="Calibri" panose="020F0502020204030204" pitchFamily="34" charset="0"/>
                <a:ea typeface="Times New Roman" panose="02020603050405020304" pitchFamily="18" charset="0"/>
                <a:cs typeface="Times New Roman" panose="02020603050405020304" pitchFamily="18" charset="0"/>
              </a:rPr>
              <a:t>ALL Spend, ALL Suppliers, NO Compromises </a:t>
            </a:r>
            <a:endParaRPr lang="en-US" sz="1000" b="0" cap="all" baseline="0">
              <a:solidFill>
                <a:schemeClr val="accent3"/>
              </a:solidFill>
            </a:endParaRPr>
          </a:p>
        </p:txBody>
      </p:sp>
      <p:sp>
        <p:nvSpPr>
          <p:cNvPr id="14" name="Title 1">
            <a:extLst>
              <a:ext uri="{FF2B5EF4-FFF2-40B4-BE49-F238E27FC236}">
                <a16:creationId xmlns:a16="http://schemas.microsoft.com/office/drawing/2014/main" id="{A231A674-6282-4218-8A32-FE2EE0438C81}"/>
              </a:ext>
            </a:extLst>
          </p:cNvPr>
          <p:cNvSpPr>
            <a:spLocks noGrp="1"/>
          </p:cNvSpPr>
          <p:nvPr>
            <p:ph type="ctrTitle"/>
          </p:nvPr>
        </p:nvSpPr>
        <p:spPr>
          <a:xfrm>
            <a:off x="704320" y="4501379"/>
            <a:ext cx="8325853" cy="1167347"/>
          </a:xfrm>
          <a:prstGeom prst="rect">
            <a:avLst/>
          </a:prstGeom>
        </p:spPr>
        <p:txBody>
          <a:bodyPr anchor="b"/>
          <a:lstStyle>
            <a:lvl1pPr algn="l">
              <a:defRPr sz="4000">
                <a:solidFill>
                  <a:schemeClr val="bg1"/>
                </a:solidFill>
              </a:defRPr>
            </a:lvl1pPr>
          </a:lstStyle>
          <a:p>
            <a:r>
              <a:rPr lang="en-US"/>
              <a:t>Click to edit Master title style</a:t>
            </a:r>
          </a:p>
        </p:txBody>
      </p:sp>
      <p:sp>
        <p:nvSpPr>
          <p:cNvPr id="15" name="Subtitle 2">
            <a:extLst>
              <a:ext uri="{FF2B5EF4-FFF2-40B4-BE49-F238E27FC236}">
                <a16:creationId xmlns:a16="http://schemas.microsoft.com/office/drawing/2014/main" id="{CEA0965A-628B-42A6-9DE7-B7C391DF5996}"/>
              </a:ext>
            </a:extLst>
          </p:cNvPr>
          <p:cNvSpPr>
            <a:spLocks noGrp="1"/>
          </p:cNvSpPr>
          <p:nvPr>
            <p:ph type="subTitle" idx="1"/>
          </p:nvPr>
        </p:nvSpPr>
        <p:spPr>
          <a:xfrm>
            <a:off x="704319" y="5714681"/>
            <a:ext cx="8325853" cy="592973"/>
          </a:xfrm>
          <a:prstGeom prst="rect">
            <a:avLst/>
          </a:prstGeom>
        </p:spPr>
        <p:txBody>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Graphic 5">
            <a:extLst>
              <a:ext uri="{FF2B5EF4-FFF2-40B4-BE49-F238E27FC236}">
                <a16:creationId xmlns:a16="http://schemas.microsoft.com/office/drawing/2014/main" id="{995AC6EC-9D5E-46D5-B85E-7AC8C8245A8F}"/>
              </a:ext>
            </a:extLst>
          </p:cNvPr>
          <p:cNvSpPr/>
          <p:nvPr/>
        </p:nvSpPr>
        <p:spPr>
          <a:xfrm>
            <a:off x="0" y="6565900"/>
            <a:ext cx="12192000" cy="292100"/>
          </a:xfrm>
          <a:custGeom>
            <a:avLst/>
            <a:gdLst>
              <a:gd name="connsiteX0" fmla="*/ 12001500 w 12192000"/>
              <a:gd name="connsiteY0" fmla="*/ 190500 h 292100"/>
              <a:gd name="connsiteX1" fmla="*/ 0 w 12192000"/>
              <a:gd name="connsiteY1" fmla="*/ 190500 h 292100"/>
              <a:gd name="connsiteX2" fmla="*/ 0 w 12192000"/>
              <a:gd name="connsiteY2" fmla="*/ 292100 h 292100"/>
              <a:gd name="connsiteX3" fmla="*/ 12192000 w 12192000"/>
              <a:gd name="connsiteY3" fmla="*/ 292100 h 292100"/>
              <a:gd name="connsiteX4" fmla="*/ 12192000 w 12192000"/>
              <a:gd name="connsiteY4" fmla="*/ 0 h 292100"/>
              <a:gd name="connsiteX5" fmla="*/ 12001500 w 12192000"/>
              <a:gd name="connsiteY5" fmla="*/ 190500 h 29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292100">
                <a:moveTo>
                  <a:pt x="12001500" y="190500"/>
                </a:moveTo>
                <a:lnTo>
                  <a:pt x="0" y="190500"/>
                </a:lnTo>
                <a:lnTo>
                  <a:pt x="0" y="292100"/>
                </a:lnTo>
                <a:lnTo>
                  <a:pt x="12192000" y="292100"/>
                </a:lnTo>
                <a:lnTo>
                  <a:pt x="12192000" y="0"/>
                </a:lnTo>
                <a:cubicBezTo>
                  <a:pt x="12192000" y="104775"/>
                  <a:pt x="12106275" y="190500"/>
                  <a:pt x="12001500" y="190500"/>
                </a:cubicBezTo>
                <a:close/>
              </a:path>
            </a:pathLst>
          </a:custGeom>
          <a:gradFill flip="none" rotWithShape="1">
            <a:gsLst>
              <a:gs pos="0">
                <a:schemeClr val="accent3">
                  <a:alpha val="72000"/>
                </a:schemeClr>
              </a:gs>
              <a:gs pos="45133">
                <a:srgbClr val="00A6CA"/>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solidFill>
                <a:schemeClr val="lt1"/>
              </a:solidFill>
            </a:endParaRPr>
          </a:p>
        </p:txBody>
      </p:sp>
      <p:sp>
        <p:nvSpPr>
          <p:cNvPr id="16" name="Rectangle 15">
            <a:extLst>
              <a:ext uri="{FF2B5EF4-FFF2-40B4-BE49-F238E27FC236}">
                <a16:creationId xmlns:a16="http://schemas.microsoft.com/office/drawing/2014/main" id="{503BB2A8-FF88-4221-BAC5-0CB4D5BCA5F4}"/>
              </a:ext>
            </a:extLst>
          </p:cNvPr>
          <p:cNvSpPr/>
          <p:nvPr userDrawn="1"/>
        </p:nvSpPr>
        <p:spPr>
          <a:xfrm rot="16200000">
            <a:off x="11641561" y="3850141"/>
            <a:ext cx="697627" cy="200055"/>
          </a:xfrm>
          <a:prstGeom prst="rect">
            <a:avLst/>
          </a:prstGeom>
        </p:spPr>
        <p:txBody>
          <a:bodyPr wrap="none">
            <a:spAutoFit/>
          </a:bodyPr>
          <a:lstStyle/>
          <a:p>
            <a:pPr algn="ctr"/>
            <a:r>
              <a:rPr lang="en-US" sz="700" b="0" i="0" kern="1200">
                <a:solidFill>
                  <a:schemeClr val="bg1"/>
                </a:solidFill>
                <a:effectLst/>
                <a:latin typeface="+mn-lt"/>
                <a:ea typeface="+mn-ea"/>
                <a:cs typeface="Segoe UI Light" panose="020B0502040204020203" pitchFamily="34" charset="0"/>
              </a:rPr>
              <a:t>© 2020 </a:t>
            </a:r>
            <a:r>
              <a:rPr lang="en-US" sz="700" b="0" i="0" kern="1200" err="1">
                <a:solidFill>
                  <a:schemeClr val="bg1"/>
                </a:solidFill>
                <a:effectLst/>
                <a:latin typeface="+mn-lt"/>
                <a:ea typeface="+mn-ea"/>
                <a:cs typeface="Segoe UI Light" panose="020B0502040204020203" pitchFamily="34" charset="0"/>
              </a:rPr>
              <a:t>Ivalua</a:t>
            </a:r>
            <a:endParaRPr lang="en-US" sz="700" b="0">
              <a:solidFill>
                <a:schemeClr val="bg1"/>
              </a:solidFill>
              <a:latin typeface="+mn-lt"/>
            </a:endParaRPr>
          </a:p>
        </p:txBody>
      </p:sp>
      <p:pic>
        <p:nvPicPr>
          <p:cNvPr id="2" name="Graphic 1">
            <a:extLst>
              <a:ext uri="{FF2B5EF4-FFF2-40B4-BE49-F238E27FC236}">
                <a16:creationId xmlns:a16="http://schemas.microsoft.com/office/drawing/2014/main" id="{3644F6EA-E04D-C5A3-DD1A-25C05F4D2FB0}"/>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0423943" y="5664841"/>
            <a:ext cx="1666459" cy="671360"/>
          </a:xfrm>
          <a:prstGeom prst="rect">
            <a:avLst/>
          </a:prstGeom>
        </p:spPr>
      </p:pic>
      <p:pic>
        <p:nvPicPr>
          <p:cNvPr id="3" name="Image 10">
            <a:extLst>
              <a:ext uri="{FF2B5EF4-FFF2-40B4-BE49-F238E27FC236}">
                <a16:creationId xmlns:a16="http://schemas.microsoft.com/office/drawing/2014/main" id="{788A16E2-1653-E7E5-4CB9-0C953BFAE801}"/>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9142463" y="5671524"/>
            <a:ext cx="935146" cy="448714"/>
          </a:xfrm>
          <a:prstGeom prst="rect">
            <a:avLst/>
          </a:prstGeom>
        </p:spPr>
      </p:pic>
      <p:pic>
        <p:nvPicPr>
          <p:cNvPr id="6" name="Picture 5" descr="A picture containing text, clipart, vector graphics&#10;&#10;Description automatically generated">
            <a:extLst>
              <a:ext uri="{FF2B5EF4-FFF2-40B4-BE49-F238E27FC236}">
                <a16:creationId xmlns:a16="http://schemas.microsoft.com/office/drawing/2014/main" id="{B1043D11-C188-FFF7-55E9-187008056E45}"/>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9721096" y="4553621"/>
            <a:ext cx="1779981" cy="866541"/>
          </a:xfrm>
          <a:prstGeom prst="rect">
            <a:avLst/>
          </a:prstGeom>
        </p:spPr>
      </p:pic>
    </p:spTree>
    <p:extLst>
      <p:ext uri="{BB962C8B-B14F-4D97-AF65-F5344CB8AC3E}">
        <p14:creationId xmlns:p14="http://schemas.microsoft.com/office/powerpoint/2010/main" val="1790435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9" name="Picture 8" descr="A person sitting at a table in front of a window&#10;&#10;Description automatically generated">
            <a:extLst>
              <a:ext uri="{FF2B5EF4-FFF2-40B4-BE49-F238E27FC236}">
                <a16:creationId xmlns:a16="http://schemas.microsoft.com/office/drawing/2014/main" id="{CED88015-43AC-43D8-87B7-83108EAB12F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66207" y="0"/>
            <a:ext cx="8925794" cy="6858000"/>
          </a:xfrm>
          <a:prstGeom prst="rect">
            <a:avLst/>
          </a:prstGeom>
        </p:spPr>
      </p:pic>
      <p:sp>
        <p:nvSpPr>
          <p:cNvPr id="8" name="Graphic 6">
            <a:extLst>
              <a:ext uri="{FF2B5EF4-FFF2-40B4-BE49-F238E27FC236}">
                <a16:creationId xmlns:a16="http://schemas.microsoft.com/office/drawing/2014/main" id="{E2A6D924-E852-4D47-B72E-4B445060FDE2}"/>
              </a:ext>
            </a:extLst>
          </p:cNvPr>
          <p:cNvSpPr/>
          <p:nvPr/>
        </p:nvSpPr>
        <p:spPr>
          <a:xfrm>
            <a:off x="0" y="0"/>
            <a:ext cx="7626350" cy="6858000"/>
          </a:xfrm>
          <a:custGeom>
            <a:avLst/>
            <a:gdLst>
              <a:gd name="connsiteX0" fmla="*/ 247650 w 7626350"/>
              <a:gd name="connsiteY0" fmla="*/ 0 h 6858000"/>
              <a:gd name="connsiteX1" fmla="*/ 0 w 7626350"/>
              <a:gd name="connsiteY1" fmla="*/ 0 h 6858000"/>
              <a:gd name="connsiteX2" fmla="*/ 0 w 7626350"/>
              <a:gd name="connsiteY2" fmla="*/ 6858000 h 6858000"/>
              <a:gd name="connsiteX3" fmla="*/ 247650 w 7626350"/>
              <a:gd name="connsiteY3" fmla="*/ 6858000 h 6858000"/>
              <a:gd name="connsiteX4" fmla="*/ 7435850 w 7626350"/>
              <a:gd name="connsiteY4" fmla="*/ 6858000 h 6858000"/>
              <a:gd name="connsiteX5" fmla="*/ 7626350 w 7626350"/>
              <a:gd name="connsiteY5" fmla="*/ 6667500 h 6858000"/>
              <a:gd name="connsiteX6" fmla="*/ 7626350 w 7626350"/>
              <a:gd name="connsiteY6" fmla="*/ 0 h 6858000"/>
              <a:gd name="connsiteX7" fmla="*/ 247650 w 762635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6350" h="6858000">
                <a:moveTo>
                  <a:pt x="247650" y="0"/>
                </a:moveTo>
                <a:lnTo>
                  <a:pt x="0" y="0"/>
                </a:lnTo>
                <a:lnTo>
                  <a:pt x="0" y="6858000"/>
                </a:lnTo>
                <a:lnTo>
                  <a:pt x="247650" y="6858000"/>
                </a:lnTo>
                <a:lnTo>
                  <a:pt x="7435850" y="6858000"/>
                </a:lnTo>
                <a:cubicBezTo>
                  <a:pt x="7541069" y="6858000"/>
                  <a:pt x="7626350" y="6772719"/>
                  <a:pt x="7626350" y="6667500"/>
                </a:cubicBezTo>
                <a:lnTo>
                  <a:pt x="7626350" y="0"/>
                </a:lnTo>
                <a:lnTo>
                  <a:pt x="247650" y="0"/>
                </a:lnTo>
                <a:close/>
              </a:path>
            </a:pathLst>
          </a:custGeom>
          <a:gradFill flip="none" rotWithShape="1">
            <a:gsLst>
              <a:gs pos="98000">
                <a:schemeClr val="tx2">
                  <a:alpha val="80000"/>
                </a:schemeClr>
              </a:gs>
              <a:gs pos="50000">
                <a:schemeClr val="tx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3" name="Title 1">
            <a:extLst>
              <a:ext uri="{FF2B5EF4-FFF2-40B4-BE49-F238E27FC236}">
                <a16:creationId xmlns:a16="http://schemas.microsoft.com/office/drawing/2014/main" id="{1D08A22F-3D81-4F05-960D-6B9C8D02373B}"/>
              </a:ext>
            </a:extLst>
          </p:cNvPr>
          <p:cNvSpPr>
            <a:spLocks noGrp="1"/>
          </p:cNvSpPr>
          <p:nvPr>
            <p:ph type="ctrTitle"/>
          </p:nvPr>
        </p:nvSpPr>
        <p:spPr>
          <a:xfrm>
            <a:off x="777774" y="2445649"/>
            <a:ext cx="6516094" cy="1636541"/>
          </a:xfrm>
          <a:prstGeom prst="rect">
            <a:avLst/>
          </a:prstGeom>
        </p:spPr>
        <p:txBody>
          <a:bodyPr anchor="b"/>
          <a:lstStyle>
            <a:lvl1pPr algn="l">
              <a:defRPr sz="4000">
                <a:solidFill>
                  <a:schemeClr val="bg1"/>
                </a:solidFill>
              </a:defRPr>
            </a:lvl1pPr>
          </a:lstStyle>
          <a:p>
            <a:r>
              <a:rPr lang="en-US"/>
              <a:t>Click to edit Master title style</a:t>
            </a:r>
          </a:p>
        </p:txBody>
      </p:sp>
      <p:sp>
        <p:nvSpPr>
          <p:cNvPr id="14" name="Subtitle 2">
            <a:extLst>
              <a:ext uri="{FF2B5EF4-FFF2-40B4-BE49-F238E27FC236}">
                <a16:creationId xmlns:a16="http://schemas.microsoft.com/office/drawing/2014/main" id="{FFB64F33-736B-4755-8492-7E4F13EABAA3}"/>
              </a:ext>
            </a:extLst>
          </p:cNvPr>
          <p:cNvSpPr>
            <a:spLocks noGrp="1"/>
          </p:cNvSpPr>
          <p:nvPr>
            <p:ph type="subTitle" idx="1"/>
          </p:nvPr>
        </p:nvSpPr>
        <p:spPr>
          <a:xfrm>
            <a:off x="777772" y="4387020"/>
            <a:ext cx="6516095" cy="909803"/>
          </a:xfrm>
          <a:prstGeom prst="rect">
            <a:avLst/>
          </a:prstGeom>
        </p:spPr>
        <p:txBody>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5" name="Graphic 14">
            <a:extLst>
              <a:ext uri="{FF2B5EF4-FFF2-40B4-BE49-F238E27FC236}">
                <a16:creationId xmlns:a16="http://schemas.microsoft.com/office/drawing/2014/main" id="{23B4D7A3-13E6-4F4F-BBC7-5B532958E26F}"/>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77030" y="884472"/>
            <a:ext cx="1666459" cy="671360"/>
          </a:xfrm>
          <a:prstGeom prst="rect">
            <a:avLst/>
          </a:prstGeom>
        </p:spPr>
      </p:pic>
      <p:sp>
        <p:nvSpPr>
          <p:cNvPr id="19" name="Rectangle: Rounded Corners 18">
            <a:extLst>
              <a:ext uri="{FF2B5EF4-FFF2-40B4-BE49-F238E27FC236}">
                <a16:creationId xmlns:a16="http://schemas.microsoft.com/office/drawing/2014/main" id="{3E5D3C41-0BA4-435E-9A2B-EA4795354316}"/>
              </a:ext>
            </a:extLst>
          </p:cNvPr>
          <p:cNvSpPr/>
          <p:nvPr userDrawn="1"/>
        </p:nvSpPr>
        <p:spPr>
          <a:xfrm>
            <a:off x="577030" y="2226914"/>
            <a:ext cx="48394" cy="207401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4A75757-9985-484B-BA00-9B59711E668C}"/>
              </a:ext>
            </a:extLst>
          </p:cNvPr>
          <p:cNvSpPr/>
          <p:nvPr userDrawn="1"/>
        </p:nvSpPr>
        <p:spPr>
          <a:xfrm>
            <a:off x="2483324" y="1035486"/>
            <a:ext cx="4625241" cy="369332"/>
          </a:xfrm>
          <a:prstGeom prst="rect">
            <a:avLst/>
          </a:prstGeom>
        </p:spPr>
        <p:txBody>
          <a:bodyPr wrap="none">
            <a:spAutoFit/>
          </a:bodyPr>
          <a:lstStyle/>
          <a:p>
            <a:r>
              <a:rPr lang="en-US" sz="1800" b="0" cap="all" baseline="0">
                <a:solidFill>
                  <a:schemeClr val="accent3"/>
                </a:solidFill>
                <a:effectLst/>
                <a:latin typeface="Calibri" panose="020F0502020204030204" pitchFamily="34" charset="0"/>
                <a:ea typeface="Times New Roman" panose="02020603050405020304" pitchFamily="18" charset="0"/>
                <a:cs typeface="Times New Roman" panose="02020603050405020304" pitchFamily="18" charset="0"/>
              </a:rPr>
              <a:t>ALL Spend, ALL Suppliers, NO Compromises </a:t>
            </a:r>
            <a:endParaRPr lang="en-US" sz="1800" b="0" cap="all" baseline="0">
              <a:solidFill>
                <a:schemeClr val="accent3"/>
              </a:solidFill>
            </a:endParaRPr>
          </a:p>
        </p:txBody>
      </p:sp>
      <p:sp>
        <p:nvSpPr>
          <p:cNvPr id="23" name="Graphic 1">
            <a:extLst>
              <a:ext uri="{FF2B5EF4-FFF2-40B4-BE49-F238E27FC236}">
                <a16:creationId xmlns:a16="http://schemas.microsoft.com/office/drawing/2014/main" id="{D1DBE6A3-FEDB-4C1A-B08B-4C40606F10C3}"/>
              </a:ext>
            </a:extLst>
          </p:cNvPr>
          <p:cNvSpPr/>
          <p:nvPr userDrawn="1"/>
        </p:nvSpPr>
        <p:spPr>
          <a:xfrm>
            <a:off x="7432149" y="0"/>
            <a:ext cx="260350" cy="6858000"/>
          </a:xfrm>
          <a:custGeom>
            <a:avLst/>
            <a:gdLst>
              <a:gd name="connsiteX0" fmla="*/ 190500 w 260350"/>
              <a:gd name="connsiteY0" fmla="*/ 0 h 6858000"/>
              <a:gd name="connsiteX1" fmla="*/ 190500 w 260350"/>
              <a:gd name="connsiteY1" fmla="*/ 6667500 h 6858000"/>
              <a:gd name="connsiteX2" fmla="*/ 0 w 260350"/>
              <a:gd name="connsiteY2" fmla="*/ 6858000 h 6858000"/>
              <a:gd name="connsiteX3" fmla="*/ 50800 w 260350"/>
              <a:gd name="connsiteY3" fmla="*/ 6858000 h 6858000"/>
              <a:gd name="connsiteX4" fmla="*/ 69850 w 260350"/>
              <a:gd name="connsiteY4" fmla="*/ 6858000 h 6858000"/>
              <a:gd name="connsiteX5" fmla="*/ 260350 w 260350"/>
              <a:gd name="connsiteY5" fmla="*/ 6858000 h 6858000"/>
              <a:gd name="connsiteX6" fmla="*/ 260350 w 260350"/>
              <a:gd name="connsiteY6" fmla="*/ 6667500 h 6858000"/>
              <a:gd name="connsiteX7" fmla="*/ 260350 w 260350"/>
              <a:gd name="connsiteY7" fmla="*/ 6606032 h 6858000"/>
              <a:gd name="connsiteX8" fmla="*/ 260350 w 260350"/>
              <a:gd name="connsiteY8" fmla="*/ 0 h 6858000"/>
              <a:gd name="connsiteX9" fmla="*/ 19050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190500" y="0"/>
                </a:moveTo>
                <a:lnTo>
                  <a:pt x="190500" y="6667500"/>
                </a:lnTo>
                <a:cubicBezTo>
                  <a:pt x="190500" y="6772719"/>
                  <a:pt x="105220" y="6858000"/>
                  <a:pt x="0" y="6858000"/>
                </a:cubicBezTo>
                <a:lnTo>
                  <a:pt x="50800" y="6858000"/>
                </a:lnTo>
                <a:lnTo>
                  <a:pt x="69850" y="6858000"/>
                </a:lnTo>
                <a:lnTo>
                  <a:pt x="260350" y="6858000"/>
                </a:lnTo>
                <a:lnTo>
                  <a:pt x="260350" y="6667500"/>
                </a:lnTo>
                <a:lnTo>
                  <a:pt x="260350" y="6606032"/>
                </a:lnTo>
                <a:lnTo>
                  <a:pt x="260350" y="0"/>
                </a:lnTo>
                <a:lnTo>
                  <a:pt x="190500" y="0"/>
                </a:lnTo>
                <a:close/>
              </a:path>
            </a:pathLst>
          </a:custGeom>
          <a:gradFill flip="none" rotWithShape="1">
            <a:gsLst>
              <a:gs pos="0">
                <a:schemeClr val="accent3">
                  <a:alpha val="72000"/>
                </a:schemeClr>
              </a:gs>
              <a:gs pos="45133">
                <a:schemeClr val="accent3"/>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solidFill>
                <a:schemeClr val="lt1"/>
              </a:solidFill>
            </a:endParaRPr>
          </a:p>
        </p:txBody>
      </p:sp>
      <p:sp>
        <p:nvSpPr>
          <p:cNvPr id="11" name="Rectangle 10">
            <a:extLst>
              <a:ext uri="{FF2B5EF4-FFF2-40B4-BE49-F238E27FC236}">
                <a16:creationId xmlns:a16="http://schemas.microsoft.com/office/drawing/2014/main" id="{C73EE9D9-EBE9-4250-BB7C-740ED2AE1041}"/>
              </a:ext>
            </a:extLst>
          </p:cNvPr>
          <p:cNvSpPr/>
          <p:nvPr userDrawn="1"/>
        </p:nvSpPr>
        <p:spPr>
          <a:xfrm rot="16200000">
            <a:off x="11641561" y="6020028"/>
            <a:ext cx="697627" cy="200055"/>
          </a:xfrm>
          <a:prstGeom prst="rect">
            <a:avLst/>
          </a:prstGeom>
        </p:spPr>
        <p:txBody>
          <a:bodyPr wrap="none">
            <a:spAutoFit/>
          </a:bodyPr>
          <a:lstStyle/>
          <a:p>
            <a:pPr algn="ctr"/>
            <a:r>
              <a:rPr lang="en-US" sz="700" b="0" i="0" kern="1200">
                <a:solidFill>
                  <a:schemeClr val="bg1"/>
                </a:solidFill>
                <a:effectLst/>
                <a:latin typeface="+mn-lt"/>
                <a:ea typeface="+mn-ea"/>
                <a:cs typeface="Segoe UI Light" panose="020B0502040204020203" pitchFamily="34" charset="0"/>
              </a:rPr>
              <a:t>© 2020 </a:t>
            </a:r>
            <a:r>
              <a:rPr lang="en-US" sz="700" b="0" i="0" kern="1200" err="1">
                <a:solidFill>
                  <a:schemeClr val="bg1"/>
                </a:solidFill>
                <a:effectLst/>
                <a:latin typeface="+mn-lt"/>
                <a:ea typeface="+mn-ea"/>
                <a:cs typeface="Segoe UI Light" panose="020B0502040204020203" pitchFamily="34" charset="0"/>
              </a:rPr>
              <a:t>Ivalua</a:t>
            </a:r>
            <a:endParaRPr lang="en-US" sz="700" b="0">
              <a:solidFill>
                <a:schemeClr val="bg1"/>
              </a:solidFill>
              <a:latin typeface="+mn-lt"/>
            </a:endParaRPr>
          </a:p>
        </p:txBody>
      </p:sp>
    </p:spTree>
    <p:extLst>
      <p:ext uri="{BB962C8B-B14F-4D97-AF65-F5344CB8AC3E}">
        <p14:creationId xmlns:p14="http://schemas.microsoft.com/office/powerpoint/2010/main" val="1407595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pic>
        <p:nvPicPr>
          <p:cNvPr id="4" name="Picture 3" descr="A person standing in front of a building&#10;&#10;Description automatically generated">
            <a:extLst>
              <a:ext uri="{FF2B5EF4-FFF2-40B4-BE49-F238E27FC236}">
                <a16:creationId xmlns:a16="http://schemas.microsoft.com/office/drawing/2014/main" id="{C6DFCDC4-CBA8-4DA6-86EC-C7A7E7A71D38}"/>
              </a:ext>
            </a:extLst>
          </p:cNvPr>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colorTemperature colorTemp="5300"/>
                    </a14:imgEffect>
                  </a14:imgLayer>
                </a14:imgProps>
              </a:ext>
              <a:ext uri="{28A0092B-C50C-407E-A947-70E740481C1C}">
                <a14:useLocalDpi xmlns:a14="http://schemas.microsoft.com/office/drawing/2010/main"/>
              </a:ext>
            </a:extLst>
          </a:blip>
          <a:srcRect l="-3726"/>
          <a:stretch/>
        </p:blipFill>
        <p:spPr>
          <a:xfrm>
            <a:off x="2934969" y="0"/>
            <a:ext cx="9257031" cy="6858000"/>
          </a:xfrm>
          <a:prstGeom prst="rect">
            <a:avLst/>
          </a:prstGeom>
        </p:spPr>
      </p:pic>
      <p:sp>
        <p:nvSpPr>
          <p:cNvPr id="8" name="Graphic 6">
            <a:extLst>
              <a:ext uri="{FF2B5EF4-FFF2-40B4-BE49-F238E27FC236}">
                <a16:creationId xmlns:a16="http://schemas.microsoft.com/office/drawing/2014/main" id="{E2A6D924-E852-4D47-B72E-4B445060FDE2}"/>
              </a:ext>
            </a:extLst>
          </p:cNvPr>
          <p:cNvSpPr/>
          <p:nvPr/>
        </p:nvSpPr>
        <p:spPr>
          <a:xfrm>
            <a:off x="0" y="0"/>
            <a:ext cx="7626350" cy="6858000"/>
          </a:xfrm>
          <a:custGeom>
            <a:avLst/>
            <a:gdLst>
              <a:gd name="connsiteX0" fmla="*/ 247650 w 7626350"/>
              <a:gd name="connsiteY0" fmla="*/ 0 h 6858000"/>
              <a:gd name="connsiteX1" fmla="*/ 0 w 7626350"/>
              <a:gd name="connsiteY1" fmla="*/ 0 h 6858000"/>
              <a:gd name="connsiteX2" fmla="*/ 0 w 7626350"/>
              <a:gd name="connsiteY2" fmla="*/ 6858000 h 6858000"/>
              <a:gd name="connsiteX3" fmla="*/ 247650 w 7626350"/>
              <a:gd name="connsiteY3" fmla="*/ 6858000 h 6858000"/>
              <a:gd name="connsiteX4" fmla="*/ 7435850 w 7626350"/>
              <a:gd name="connsiteY4" fmla="*/ 6858000 h 6858000"/>
              <a:gd name="connsiteX5" fmla="*/ 7626350 w 7626350"/>
              <a:gd name="connsiteY5" fmla="*/ 6667500 h 6858000"/>
              <a:gd name="connsiteX6" fmla="*/ 7626350 w 7626350"/>
              <a:gd name="connsiteY6" fmla="*/ 0 h 6858000"/>
              <a:gd name="connsiteX7" fmla="*/ 247650 w 762635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6350" h="6858000">
                <a:moveTo>
                  <a:pt x="247650" y="0"/>
                </a:moveTo>
                <a:lnTo>
                  <a:pt x="0" y="0"/>
                </a:lnTo>
                <a:lnTo>
                  <a:pt x="0" y="6858000"/>
                </a:lnTo>
                <a:lnTo>
                  <a:pt x="247650" y="6858000"/>
                </a:lnTo>
                <a:lnTo>
                  <a:pt x="7435850" y="6858000"/>
                </a:lnTo>
                <a:cubicBezTo>
                  <a:pt x="7541069" y="6858000"/>
                  <a:pt x="7626350" y="6772719"/>
                  <a:pt x="7626350" y="6667500"/>
                </a:cubicBezTo>
                <a:lnTo>
                  <a:pt x="7626350" y="0"/>
                </a:lnTo>
                <a:lnTo>
                  <a:pt x="247650" y="0"/>
                </a:lnTo>
                <a:close/>
              </a:path>
            </a:pathLst>
          </a:custGeom>
          <a:gradFill flip="none" rotWithShape="1">
            <a:gsLst>
              <a:gs pos="98000">
                <a:schemeClr val="tx2">
                  <a:alpha val="80000"/>
                </a:schemeClr>
              </a:gs>
              <a:gs pos="50000">
                <a:schemeClr val="tx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3" name="Title 1">
            <a:extLst>
              <a:ext uri="{FF2B5EF4-FFF2-40B4-BE49-F238E27FC236}">
                <a16:creationId xmlns:a16="http://schemas.microsoft.com/office/drawing/2014/main" id="{1D08A22F-3D81-4F05-960D-6B9C8D02373B}"/>
              </a:ext>
            </a:extLst>
          </p:cNvPr>
          <p:cNvSpPr>
            <a:spLocks noGrp="1"/>
          </p:cNvSpPr>
          <p:nvPr>
            <p:ph type="ctrTitle"/>
          </p:nvPr>
        </p:nvSpPr>
        <p:spPr>
          <a:xfrm>
            <a:off x="777774" y="2445649"/>
            <a:ext cx="6516094" cy="1636541"/>
          </a:xfrm>
          <a:prstGeom prst="rect">
            <a:avLst/>
          </a:prstGeom>
        </p:spPr>
        <p:txBody>
          <a:bodyPr anchor="b"/>
          <a:lstStyle>
            <a:lvl1pPr algn="l">
              <a:defRPr sz="4000">
                <a:solidFill>
                  <a:schemeClr val="bg1"/>
                </a:solidFill>
              </a:defRPr>
            </a:lvl1pPr>
          </a:lstStyle>
          <a:p>
            <a:r>
              <a:rPr lang="en-US"/>
              <a:t>Click to edit Master title style</a:t>
            </a:r>
          </a:p>
        </p:txBody>
      </p:sp>
      <p:sp>
        <p:nvSpPr>
          <p:cNvPr id="14" name="Subtitle 2">
            <a:extLst>
              <a:ext uri="{FF2B5EF4-FFF2-40B4-BE49-F238E27FC236}">
                <a16:creationId xmlns:a16="http://schemas.microsoft.com/office/drawing/2014/main" id="{FFB64F33-736B-4755-8492-7E4F13EABAA3}"/>
              </a:ext>
            </a:extLst>
          </p:cNvPr>
          <p:cNvSpPr>
            <a:spLocks noGrp="1"/>
          </p:cNvSpPr>
          <p:nvPr>
            <p:ph type="subTitle" idx="1"/>
          </p:nvPr>
        </p:nvSpPr>
        <p:spPr>
          <a:xfrm>
            <a:off x="777772" y="4387020"/>
            <a:ext cx="6516095" cy="909803"/>
          </a:xfrm>
          <a:prstGeom prst="rect">
            <a:avLst/>
          </a:prstGeom>
        </p:spPr>
        <p:txBody>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5" name="Graphic 14">
            <a:extLst>
              <a:ext uri="{FF2B5EF4-FFF2-40B4-BE49-F238E27FC236}">
                <a16:creationId xmlns:a16="http://schemas.microsoft.com/office/drawing/2014/main" id="{23B4D7A3-13E6-4F4F-BBC7-5B532958E26F}"/>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577030" y="884472"/>
            <a:ext cx="1666459" cy="671360"/>
          </a:xfrm>
          <a:prstGeom prst="rect">
            <a:avLst/>
          </a:prstGeom>
        </p:spPr>
      </p:pic>
      <p:sp>
        <p:nvSpPr>
          <p:cNvPr id="18" name="Rectangle 17">
            <a:extLst>
              <a:ext uri="{FF2B5EF4-FFF2-40B4-BE49-F238E27FC236}">
                <a16:creationId xmlns:a16="http://schemas.microsoft.com/office/drawing/2014/main" id="{6E921907-C421-4B7C-8B9D-B6950C234C85}"/>
              </a:ext>
            </a:extLst>
          </p:cNvPr>
          <p:cNvSpPr/>
          <p:nvPr userDrawn="1"/>
        </p:nvSpPr>
        <p:spPr>
          <a:xfrm rot="16200000">
            <a:off x="11641561" y="6020028"/>
            <a:ext cx="697627" cy="200055"/>
          </a:xfrm>
          <a:prstGeom prst="rect">
            <a:avLst/>
          </a:prstGeom>
        </p:spPr>
        <p:txBody>
          <a:bodyPr wrap="none">
            <a:spAutoFit/>
          </a:bodyPr>
          <a:lstStyle/>
          <a:p>
            <a:pPr algn="ctr"/>
            <a:r>
              <a:rPr lang="en-US" sz="700" b="0" i="0" kern="1200">
                <a:solidFill>
                  <a:schemeClr val="bg1"/>
                </a:solidFill>
                <a:effectLst/>
                <a:latin typeface="+mn-lt"/>
                <a:ea typeface="+mn-ea"/>
                <a:cs typeface="Segoe UI Light" panose="020B0502040204020203" pitchFamily="34" charset="0"/>
              </a:rPr>
              <a:t>© 2020 </a:t>
            </a:r>
            <a:r>
              <a:rPr lang="en-US" sz="700" b="0" i="0" kern="1200" err="1">
                <a:solidFill>
                  <a:schemeClr val="bg1"/>
                </a:solidFill>
                <a:effectLst/>
                <a:latin typeface="+mn-lt"/>
                <a:ea typeface="+mn-ea"/>
                <a:cs typeface="Segoe UI Light" panose="020B0502040204020203" pitchFamily="34" charset="0"/>
              </a:rPr>
              <a:t>Ivalua</a:t>
            </a:r>
            <a:endParaRPr lang="en-US" sz="700" b="0">
              <a:solidFill>
                <a:schemeClr val="bg1"/>
              </a:solidFill>
              <a:latin typeface="+mn-lt"/>
            </a:endParaRPr>
          </a:p>
        </p:txBody>
      </p:sp>
      <p:sp>
        <p:nvSpPr>
          <p:cNvPr id="19" name="Rectangle: Rounded Corners 18">
            <a:extLst>
              <a:ext uri="{FF2B5EF4-FFF2-40B4-BE49-F238E27FC236}">
                <a16:creationId xmlns:a16="http://schemas.microsoft.com/office/drawing/2014/main" id="{3E5D3C41-0BA4-435E-9A2B-EA4795354316}"/>
              </a:ext>
            </a:extLst>
          </p:cNvPr>
          <p:cNvSpPr/>
          <p:nvPr userDrawn="1"/>
        </p:nvSpPr>
        <p:spPr>
          <a:xfrm>
            <a:off x="577030" y="2226914"/>
            <a:ext cx="48394" cy="207401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Graphic 1">
            <a:extLst>
              <a:ext uri="{FF2B5EF4-FFF2-40B4-BE49-F238E27FC236}">
                <a16:creationId xmlns:a16="http://schemas.microsoft.com/office/drawing/2014/main" id="{D1DBE6A3-FEDB-4C1A-B08B-4C40606F10C3}"/>
              </a:ext>
            </a:extLst>
          </p:cNvPr>
          <p:cNvSpPr/>
          <p:nvPr userDrawn="1"/>
        </p:nvSpPr>
        <p:spPr>
          <a:xfrm>
            <a:off x="7432149" y="0"/>
            <a:ext cx="260350" cy="6858000"/>
          </a:xfrm>
          <a:custGeom>
            <a:avLst/>
            <a:gdLst>
              <a:gd name="connsiteX0" fmla="*/ 190500 w 260350"/>
              <a:gd name="connsiteY0" fmla="*/ 0 h 6858000"/>
              <a:gd name="connsiteX1" fmla="*/ 190500 w 260350"/>
              <a:gd name="connsiteY1" fmla="*/ 6667500 h 6858000"/>
              <a:gd name="connsiteX2" fmla="*/ 0 w 260350"/>
              <a:gd name="connsiteY2" fmla="*/ 6858000 h 6858000"/>
              <a:gd name="connsiteX3" fmla="*/ 50800 w 260350"/>
              <a:gd name="connsiteY3" fmla="*/ 6858000 h 6858000"/>
              <a:gd name="connsiteX4" fmla="*/ 69850 w 260350"/>
              <a:gd name="connsiteY4" fmla="*/ 6858000 h 6858000"/>
              <a:gd name="connsiteX5" fmla="*/ 260350 w 260350"/>
              <a:gd name="connsiteY5" fmla="*/ 6858000 h 6858000"/>
              <a:gd name="connsiteX6" fmla="*/ 260350 w 260350"/>
              <a:gd name="connsiteY6" fmla="*/ 6667500 h 6858000"/>
              <a:gd name="connsiteX7" fmla="*/ 260350 w 260350"/>
              <a:gd name="connsiteY7" fmla="*/ 6606032 h 6858000"/>
              <a:gd name="connsiteX8" fmla="*/ 260350 w 260350"/>
              <a:gd name="connsiteY8" fmla="*/ 0 h 6858000"/>
              <a:gd name="connsiteX9" fmla="*/ 19050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190500" y="0"/>
                </a:moveTo>
                <a:lnTo>
                  <a:pt x="190500" y="6667500"/>
                </a:lnTo>
                <a:cubicBezTo>
                  <a:pt x="190500" y="6772719"/>
                  <a:pt x="105220" y="6858000"/>
                  <a:pt x="0" y="6858000"/>
                </a:cubicBezTo>
                <a:lnTo>
                  <a:pt x="50800" y="6858000"/>
                </a:lnTo>
                <a:lnTo>
                  <a:pt x="69850" y="6858000"/>
                </a:lnTo>
                <a:lnTo>
                  <a:pt x="260350" y="6858000"/>
                </a:lnTo>
                <a:lnTo>
                  <a:pt x="260350" y="6667500"/>
                </a:lnTo>
                <a:lnTo>
                  <a:pt x="260350" y="6606032"/>
                </a:lnTo>
                <a:lnTo>
                  <a:pt x="260350" y="0"/>
                </a:lnTo>
                <a:lnTo>
                  <a:pt x="190500" y="0"/>
                </a:lnTo>
                <a:close/>
              </a:path>
            </a:pathLst>
          </a:custGeom>
          <a:gradFill flip="none" rotWithShape="1">
            <a:gsLst>
              <a:gs pos="0">
                <a:schemeClr val="accent3">
                  <a:alpha val="72000"/>
                </a:schemeClr>
              </a:gs>
              <a:gs pos="45133">
                <a:schemeClr val="accent3"/>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solidFill>
                <a:schemeClr val="lt1"/>
              </a:solidFill>
            </a:endParaRPr>
          </a:p>
        </p:txBody>
      </p:sp>
      <p:sp>
        <p:nvSpPr>
          <p:cNvPr id="11" name="Rectangle 10">
            <a:extLst>
              <a:ext uri="{FF2B5EF4-FFF2-40B4-BE49-F238E27FC236}">
                <a16:creationId xmlns:a16="http://schemas.microsoft.com/office/drawing/2014/main" id="{D1A362AB-5331-4DD7-85B1-C16982851C81}"/>
              </a:ext>
            </a:extLst>
          </p:cNvPr>
          <p:cNvSpPr/>
          <p:nvPr userDrawn="1"/>
        </p:nvSpPr>
        <p:spPr>
          <a:xfrm>
            <a:off x="2483324" y="1035486"/>
            <a:ext cx="4625241" cy="369332"/>
          </a:xfrm>
          <a:prstGeom prst="rect">
            <a:avLst/>
          </a:prstGeom>
        </p:spPr>
        <p:txBody>
          <a:bodyPr wrap="none">
            <a:spAutoFit/>
          </a:bodyPr>
          <a:lstStyle/>
          <a:p>
            <a:r>
              <a:rPr lang="en-US" sz="1800" b="0" cap="all" baseline="0">
                <a:solidFill>
                  <a:schemeClr val="accent3"/>
                </a:solidFill>
                <a:effectLst/>
                <a:latin typeface="Calibri" panose="020F0502020204030204" pitchFamily="34" charset="0"/>
                <a:ea typeface="Times New Roman" panose="02020603050405020304" pitchFamily="18" charset="0"/>
                <a:cs typeface="Times New Roman" panose="02020603050405020304" pitchFamily="18" charset="0"/>
              </a:rPr>
              <a:t>ALL Spend, ALL Suppliers, NO Compromises </a:t>
            </a:r>
            <a:endParaRPr lang="en-US" sz="1800" b="0" cap="all" baseline="0">
              <a:solidFill>
                <a:schemeClr val="accent3"/>
              </a:solidFill>
            </a:endParaRPr>
          </a:p>
        </p:txBody>
      </p:sp>
    </p:spTree>
    <p:extLst>
      <p:ext uri="{BB962C8B-B14F-4D97-AF65-F5344CB8AC3E}">
        <p14:creationId xmlns:p14="http://schemas.microsoft.com/office/powerpoint/2010/main" val="28054070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E29C51B-20E5-4256-9096-51CD45E2E7B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81866" y="0"/>
            <a:ext cx="4737431" cy="6858000"/>
          </a:xfrm>
          <a:prstGeom prst="rect">
            <a:avLst/>
          </a:prstGeom>
        </p:spPr>
      </p:pic>
      <p:sp>
        <p:nvSpPr>
          <p:cNvPr id="13" name="Title 1">
            <a:extLst>
              <a:ext uri="{FF2B5EF4-FFF2-40B4-BE49-F238E27FC236}">
                <a16:creationId xmlns:a16="http://schemas.microsoft.com/office/drawing/2014/main" id="{28B13DEC-3635-4A2E-8578-E7506D7BC41B}"/>
              </a:ext>
            </a:extLst>
          </p:cNvPr>
          <p:cNvSpPr>
            <a:spLocks noGrp="1"/>
          </p:cNvSpPr>
          <p:nvPr>
            <p:ph type="title"/>
          </p:nvPr>
        </p:nvSpPr>
        <p:spPr>
          <a:xfrm>
            <a:off x="5170175" y="212725"/>
            <a:ext cx="4831076" cy="960081"/>
          </a:xfrm>
          <a:prstGeom prst="rect">
            <a:avLst/>
          </a:prstGeom>
        </p:spPr>
        <p:txBody>
          <a:bodyPr anchor="ctr"/>
          <a:lstStyle>
            <a:lvl1pPr>
              <a:defRPr sz="3000">
                <a:solidFill>
                  <a:schemeClr val="tx2"/>
                </a:solidFill>
                <a:latin typeface="+mn-lt"/>
              </a:defRPr>
            </a:lvl1pPr>
          </a:lstStyle>
          <a:p>
            <a:r>
              <a:rPr lang="en-US"/>
              <a:t>Click to edit Master title style</a:t>
            </a:r>
          </a:p>
        </p:txBody>
      </p:sp>
      <p:sp>
        <p:nvSpPr>
          <p:cNvPr id="14" name="Content Placeholder 2">
            <a:extLst>
              <a:ext uri="{FF2B5EF4-FFF2-40B4-BE49-F238E27FC236}">
                <a16:creationId xmlns:a16="http://schemas.microsoft.com/office/drawing/2014/main" id="{745AF896-88F5-4E86-AB40-03724566A16F}"/>
              </a:ext>
            </a:extLst>
          </p:cNvPr>
          <p:cNvSpPr>
            <a:spLocks noGrp="1"/>
          </p:cNvSpPr>
          <p:nvPr>
            <p:ph idx="1"/>
          </p:nvPr>
        </p:nvSpPr>
        <p:spPr>
          <a:xfrm>
            <a:off x="5170175" y="1725773"/>
            <a:ext cx="6658692" cy="4722067"/>
          </a:xfrm>
          <a:prstGeom prst="rect">
            <a:avLst/>
          </a:prstGeom>
        </p:spPr>
        <p:txBody>
          <a:bodyPr/>
          <a:lstStyle>
            <a:lvl1pPr>
              <a:defRPr sz="2400">
                <a:solidFill>
                  <a:srgbClr val="24274D"/>
                </a:solidFill>
              </a:defRPr>
            </a:lvl1pPr>
            <a:lvl2pPr>
              <a:defRPr sz="2000">
                <a:solidFill>
                  <a:srgbClr val="24274D"/>
                </a:solidFill>
              </a:defRPr>
            </a:lvl2pPr>
            <a:lvl3pPr>
              <a:defRPr sz="1800">
                <a:solidFill>
                  <a:srgbClr val="24274D"/>
                </a:solidFill>
              </a:defRPr>
            </a:lvl3pPr>
            <a:lvl4pPr>
              <a:defRPr sz="1600">
                <a:solidFill>
                  <a:srgbClr val="24274D"/>
                </a:solidFill>
              </a:defRPr>
            </a:lvl4pPr>
            <a:lvl5pPr>
              <a:defRPr sz="1600">
                <a:solidFill>
                  <a:srgbClr val="24274D"/>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Graphic 15">
            <a:extLst>
              <a:ext uri="{FF2B5EF4-FFF2-40B4-BE49-F238E27FC236}">
                <a16:creationId xmlns:a16="http://schemas.microsoft.com/office/drawing/2014/main" id="{A2780BAE-5C99-4897-BDB2-865A9A15C267}"/>
              </a:ext>
            </a:extLst>
          </p:cNvPr>
          <p:cNvSpPr/>
          <p:nvPr userDrawn="1"/>
        </p:nvSpPr>
        <p:spPr>
          <a:xfrm>
            <a:off x="81866" y="0"/>
            <a:ext cx="247650" cy="6858000"/>
          </a:xfrm>
          <a:custGeom>
            <a:avLst/>
            <a:gdLst>
              <a:gd name="connsiteX0" fmla="*/ 57150 w 247650"/>
              <a:gd name="connsiteY0" fmla="*/ 6667500 h 6858000"/>
              <a:gd name="connsiteX1" fmla="*/ 57150 w 247650"/>
              <a:gd name="connsiteY1" fmla="*/ 190500 h 6858000"/>
              <a:gd name="connsiteX2" fmla="*/ 247650 w 247650"/>
              <a:gd name="connsiteY2" fmla="*/ 0 h 6858000"/>
              <a:gd name="connsiteX3" fmla="*/ 232347 w 247650"/>
              <a:gd name="connsiteY3" fmla="*/ 0 h 6858000"/>
              <a:gd name="connsiteX4" fmla="*/ 0 w 247650"/>
              <a:gd name="connsiteY4" fmla="*/ 190500 h 6858000"/>
              <a:gd name="connsiteX5" fmla="*/ 0 w 247650"/>
              <a:gd name="connsiteY5" fmla="*/ 6667500 h 6858000"/>
              <a:gd name="connsiteX6" fmla="*/ 232347 w 247650"/>
              <a:gd name="connsiteY6" fmla="*/ 6858000 h 6858000"/>
              <a:gd name="connsiteX7" fmla="*/ 247650 w 247650"/>
              <a:gd name="connsiteY7" fmla="*/ 6858000 h 6858000"/>
              <a:gd name="connsiteX8" fmla="*/ 57150 w 247650"/>
              <a:gd name="connsiteY8" fmla="*/ 66675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650" h="6858000">
                <a:moveTo>
                  <a:pt x="57150" y="6667500"/>
                </a:moveTo>
                <a:lnTo>
                  <a:pt x="57150" y="190500"/>
                </a:lnTo>
                <a:cubicBezTo>
                  <a:pt x="57150" y="85725"/>
                  <a:pt x="142875" y="0"/>
                  <a:pt x="247650" y="0"/>
                </a:cubicBezTo>
                <a:lnTo>
                  <a:pt x="232347" y="0"/>
                </a:lnTo>
                <a:cubicBezTo>
                  <a:pt x="104521" y="0"/>
                  <a:pt x="0" y="85725"/>
                  <a:pt x="0" y="190500"/>
                </a:cubicBezTo>
                <a:lnTo>
                  <a:pt x="0" y="6667500"/>
                </a:lnTo>
                <a:cubicBezTo>
                  <a:pt x="0" y="6772275"/>
                  <a:pt x="104521" y="6858000"/>
                  <a:pt x="232347" y="6858000"/>
                </a:cubicBezTo>
                <a:lnTo>
                  <a:pt x="247650" y="6858000"/>
                </a:lnTo>
                <a:cubicBezTo>
                  <a:pt x="142875" y="6858000"/>
                  <a:pt x="57150" y="6772275"/>
                  <a:pt x="57150" y="6667500"/>
                </a:cubicBezTo>
                <a:close/>
              </a:path>
            </a:pathLst>
          </a:custGeom>
          <a:gradFill flip="none" rotWithShape="1">
            <a:gsLst>
              <a:gs pos="0">
                <a:schemeClr val="accent3">
                  <a:alpha val="72000"/>
                </a:schemeClr>
              </a:gs>
              <a:gs pos="45133">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p>
        </p:txBody>
      </p:sp>
      <p:sp>
        <p:nvSpPr>
          <p:cNvPr id="18" name="Graphic 11">
            <a:extLst>
              <a:ext uri="{FF2B5EF4-FFF2-40B4-BE49-F238E27FC236}">
                <a16:creationId xmlns:a16="http://schemas.microsoft.com/office/drawing/2014/main" id="{2DA90FA5-2DF3-4712-AD6F-C1A4E8C48556}"/>
              </a:ext>
            </a:extLst>
          </p:cNvPr>
          <p:cNvSpPr/>
          <p:nvPr/>
        </p:nvSpPr>
        <p:spPr>
          <a:xfrm>
            <a:off x="0" y="0"/>
            <a:ext cx="314896" cy="6858000"/>
          </a:xfrm>
          <a:custGeom>
            <a:avLst/>
            <a:gdLst>
              <a:gd name="connsiteX0" fmla="*/ 82550 w 314896"/>
              <a:gd name="connsiteY0" fmla="*/ 6667500 h 6858000"/>
              <a:gd name="connsiteX1" fmla="*/ 82550 w 314896"/>
              <a:gd name="connsiteY1" fmla="*/ 190500 h 6858000"/>
              <a:gd name="connsiteX2" fmla="*/ 314897 w 314896"/>
              <a:gd name="connsiteY2" fmla="*/ 0 h 6858000"/>
              <a:gd name="connsiteX3" fmla="*/ 0 w 314896"/>
              <a:gd name="connsiteY3" fmla="*/ 0 h 6858000"/>
              <a:gd name="connsiteX4" fmla="*/ 0 w 314896"/>
              <a:gd name="connsiteY4" fmla="*/ 6858000 h 6858000"/>
              <a:gd name="connsiteX5" fmla="*/ 314897 w 314896"/>
              <a:gd name="connsiteY5" fmla="*/ 6858000 h 6858000"/>
              <a:gd name="connsiteX6" fmla="*/ 82550 w 314896"/>
              <a:gd name="connsiteY6" fmla="*/ 66675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896" h="6858000">
                <a:moveTo>
                  <a:pt x="82550" y="6667500"/>
                </a:moveTo>
                <a:lnTo>
                  <a:pt x="82550" y="190500"/>
                </a:lnTo>
                <a:cubicBezTo>
                  <a:pt x="82550" y="85725"/>
                  <a:pt x="187071" y="0"/>
                  <a:pt x="314897" y="0"/>
                </a:cubicBezTo>
                <a:lnTo>
                  <a:pt x="0" y="0"/>
                </a:lnTo>
                <a:lnTo>
                  <a:pt x="0" y="6858000"/>
                </a:lnTo>
                <a:lnTo>
                  <a:pt x="314897" y="6858000"/>
                </a:lnTo>
                <a:cubicBezTo>
                  <a:pt x="187071" y="6858000"/>
                  <a:pt x="82550" y="6772275"/>
                  <a:pt x="82550" y="6667500"/>
                </a:cubicBezTo>
                <a:close/>
              </a:path>
            </a:pathLst>
          </a:custGeom>
          <a:solidFill>
            <a:schemeClr val="tx1"/>
          </a:solidFill>
          <a:ln w="6287" cap="flat">
            <a:noFill/>
            <a:prstDash val="solid"/>
            <a:miter/>
          </a:ln>
        </p:spPr>
        <p:txBody>
          <a:bodyPr rtlCol="0" anchor="ctr"/>
          <a:lstStyle/>
          <a:p>
            <a:endParaRPr lang="en-US"/>
          </a:p>
        </p:txBody>
      </p:sp>
    </p:spTree>
    <p:extLst>
      <p:ext uri="{BB962C8B-B14F-4D97-AF65-F5344CB8AC3E}">
        <p14:creationId xmlns:p14="http://schemas.microsoft.com/office/powerpoint/2010/main" val="3533752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GULAR">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9D9678-CB37-45AE-A5E9-4489D75A5E07}"/>
              </a:ext>
            </a:extLst>
          </p:cNvPr>
          <p:cNvSpPr>
            <a:spLocks noGrp="1"/>
          </p:cNvSpPr>
          <p:nvPr>
            <p:ph type="title"/>
          </p:nvPr>
        </p:nvSpPr>
        <p:spPr>
          <a:xfrm>
            <a:off x="478291" y="212725"/>
            <a:ext cx="9522959" cy="960081"/>
          </a:xfrm>
          <a:prstGeom prst="rect">
            <a:avLst/>
          </a:prstGeom>
        </p:spPr>
        <p:txBody>
          <a:bodyPr anchor="ctr"/>
          <a:lstStyle>
            <a:lvl1pPr>
              <a:defRPr sz="3000">
                <a:solidFill>
                  <a:schemeClr val="tx2"/>
                </a:solidFill>
                <a:latin typeface="+mn-lt"/>
              </a:defRPr>
            </a:lvl1pPr>
          </a:lstStyle>
          <a:p>
            <a:r>
              <a:rPr lang="en-US"/>
              <a:t>Click to edit Master title style</a:t>
            </a:r>
          </a:p>
        </p:txBody>
      </p:sp>
      <p:sp>
        <p:nvSpPr>
          <p:cNvPr id="14" name="Content Placeholder 2">
            <a:extLst>
              <a:ext uri="{FF2B5EF4-FFF2-40B4-BE49-F238E27FC236}">
                <a16:creationId xmlns:a16="http://schemas.microsoft.com/office/drawing/2014/main" id="{96C2F797-5292-4353-B823-2A6A26C5090E}"/>
              </a:ext>
            </a:extLst>
          </p:cNvPr>
          <p:cNvSpPr>
            <a:spLocks noGrp="1"/>
          </p:cNvSpPr>
          <p:nvPr>
            <p:ph idx="10"/>
          </p:nvPr>
        </p:nvSpPr>
        <p:spPr>
          <a:xfrm>
            <a:off x="478291" y="1612496"/>
            <a:ext cx="11351757" cy="4597804"/>
          </a:xfrm>
          <a:prstGeom prst="rect">
            <a:avLst/>
          </a:prstGeom>
        </p:spPr>
        <p:txBody>
          <a:bodyPr/>
          <a:lstStyle>
            <a:lvl1pPr>
              <a:defRPr sz="2400">
                <a:solidFill>
                  <a:srgbClr val="24274D"/>
                </a:solidFill>
              </a:defRPr>
            </a:lvl1pPr>
            <a:lvl2pPr>
              <a:defRPr sz="2000">
                <a:solidFill>
                  <a:srgbClr val="24274D"/>
                </a:solidFill>
              </a:defRPr>
            </a:lvl2pPr>
            <a:lvl3pPr>
              <a:defRPr sz="1800">
                <a:solidFill>
                  <a:srgbClr val="24274D"/>
                </a:solidFill>
              </a:defRPr>
            </a:lvl3pPr>
            <a:lvl4pPr>
              <a:defRPr sz="1600">
                <a:solidFill>
                  <a:srgbClr val="24274D"/>
                </a:solidFill>
              </a:defRPr>
            </a:lvl4pPr>
            <a:lvl5pPr>
              <a:defRPr sz="1600">
                <a:solidFill>
                  <a:srgbClr val="24274D"/>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Graphic 15">
            <a:extLst>
              <a:ext uri="{FF2B5EF4-FFF2-40B4-BE49-F238E27FC236}">
                <a16:creationId xmlns:a16="http://schemas.microsoft.com/office/drawing/2014/main" id="{C3024E48-C106-4405-AFFF-A76CE93B4A8B}"/>
              </a:ext>
            </a:extLst>
          </p:cNvPr>
          <p:cNvSpPr/>
          <p:nvPr userDrawn="1"/>
        </p:nvSpPr>
        <p:spPr>
          <a:xfrm>
            <a:off x="81866" y="0"/>
            <a:ext cx="247650" cy="6858000"/>
          </a:xfrm>
          <a:custGeom>
            <a:avLst/>
            <a:gdLst>
              <a:gd name="connsiteX0" fmla="*/ 57150 w 247650"/>
              <a:gd name="connsiteY0" fmla="*/ 6667500 h 6858000"/>
              <a:gd name="connsiteX1" fmla="*/ 57150 w 247650"/>
              <a:gd name="connsiteY1" fmla="*/ 190500 h 6858000"/>
              <a:gd name="connsiteX2" fmla="*/ 247650 w 247650"/>
              <a:gd name="connsiteY2" fmla="*/ 0 h 6858000"/>
              <a:gd name="connsiteX3" fmla="*/ 232347 w 247650"/>
              <a:gd name="connsiteY3" fmla="*/ 0 h 6858000"/>
              <a:gd name="connsiteX4" fmla="*/ 0 w 247650"/>
              <a:gd name="connsiteY4" fmla="*/ 190500 h 6858000"/>
              <a:gd name="connsiteX5" fmla="*/ 0 w 247650"/>
              <a:gd name="connsiteY5" fmla="*/ 6667500 h 6858000"/>
              <a:gd name="connsiteX6" fmla="*/ 232347 w 247650"/>
              <a:gd name="connsiteY6" fmla="*/ 6858000 h 6858000"/>
              <a:gd name="connsiteX7" fmla="*/ 247650 w 247650"/>
              <a:gd name="connsiteY7" fmla="*/ 6858000 h 6858000"/>
              <a:gd name="connsiteX8" fmla="*/ 57150 w 247650"/>
              <a:gd name="connsiteY8" fmla="*/ 66675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650" h="6858000">
                <a:moveTo>
                  <a:pt x="57150" y="6667500"/>
                </a:moveTo>
                <a:lnTo>
                  <a:pt x="57150" y="190500"/>
                </a:lnTo>
                <a:cubicBezTo>
                  <a:pt x="57150" y="85725"/>
                  <a:pt x="142875" y="0"/>
                  <a:pt x="247650" y="0"/>
                </a:cubicBezTo>
                <a:lnTo>
                  <a:pt x="232347" y="0"/>
                </a:lnTo>
                <a:cubicBezTo>
                  <a:pt x="104521" y="0"/>
                  <a:pt x="0" y="85725"/>
                  <a:pt x="0" y="190500"/>
                </a:cubicBezTo>
                <a:lnTo>
                  <a:pt x="0" y="6667500"/>
                </a:lnTo>
                <a:cubicBezTo>
                  <a:pt x="0" y="6772275"/>
                  <a:pt x="104521" y="6858000"/>
                  <a:pt x="232347" y="6858000"/>
                </a:cubicBezTo>
                <a:lnTo>
                  <a:pt x="247650" y="6858000"/>
                </a:lnTo>
                <a:cubicBezTo>
                  <a:pt x="142875" y="6858000"/>
                  <a:pt x="57150" y="6772275"/>
                  <a:pt x="57150" y="6667500"/>
                </a:cubicBezTo>
                <a:close/>
              </a:path>
            </a:pathLst>
          </a:custGeom>
          <a:gradFill flip="none" rotWithShape="1">
            <a:gsLst>
              <a:gs pos="0">
                <a:schemeClr val="accent3">
                  <a:alpha val="72000"/>
                </a:schemeClr>
              </a:gs>
              <a:gs pos="45133">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p>
        </p:txBody>
      </p:sp>
      <p:sp>
        <p:nvSpPr>
          <p:cNvPr id="10" name="Graphic 11">
            <a:extLst>
              <a:ext uri="{FF2B5EF4-FFF2-40B4-BE49-F238E27FC236}">
                <a16:creationId xmlns:a16="http://schemas.microsoft.com/office/drawing/2014/main" id="{60652C26-F17B-4CD0-89D4-D015686986A8}"/>
              </a:ext>
            </a:extLst>
          </p:cNvPr>
          <p:cNvSpPr/>
          <p:nvPr userDrawn="1"/>
        </p:nvSpPr>
        <p:spPr>
          <a:xfrm>
            <a:off x="0" y="0"/>
            <a:ext cx="314896" cy="6858000"/>
          </a:xfrm>
          <a:custGeom>
            <a:avLst/>
            <a:gdLst>
              <a:gd name="connsiteX0" fmla="*/ 82550 w 314896"/>
              <a:gd name="connsiteY0" fmla="*/ 6667500 h 6858000"/>
              <a:gd name="connsiteX1" fmla="*/ 82550 w 314896"/>
              <a:gd name="connsiteY1" fmla="*/ 190500 h 6858000"/>
              <a:gd name="connsiteX2" fmla="*/ 314897 w 314896"/>
              <a:gd name="connsiteY2" fmla="*/ 0 h 6858000"/>
              <a:gd name="connsiteX3" fmla="*/ 0 w 314896"/>
              <a:gd name="connsiteY3" fmla="*/ 0 h 6858000"/>
              <a:gd name="connsiteX4" fmla="*/ 0 w 314896"/>
              <a:gd name="connsiteY4" fmla="*/ 6858000 h 6858000"/>
              <a:gd name="connsiteX5" fmla="*/ 314897 w 314896"/>
              <a:gd name="connsiteY5" fmla="*/ 6858000 h 6858000"/>
              <a:gd name="connsiteX6" fmla="*/ 82550 w 314896"/>
              <a:gd name="connsiteY6" fmla="*/ 66675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896" h="6858000">
                <a:moveTo>
                  <a:pt x="82550" y="6667500"/>
                </a:moveTo>
                <a:lnTo>
                  <a:pt x="82550" y="190500"/>
                </a:lnTo>
                <a:cubicBezTo>
                  <a:pt x="82550" y="85725"/>
                  <a:pt x="187071" y="0"/>
                  <a:pt x="314897" y="0"/>
                </a:cubicBezTo>
                <a:lnTo>
                  <a:pt x="0" y="0"/>
                </a:lnTo>
                <a:lnTo>
                  <a:pt x="0" y="6858000"/>
                </a:lnTo>
                <a:lnTo>
                  <a:pt x="314897" y="6858000"/>
                </a:lnTo>
                <a:cubicBezTo>
                  <a:pt x="187071" y="6858000"/>
                  <a:pt x="82550" y="6772275"/>
                  <a:pt x="82550" y="6667500"/>
                </a:cubicBezTo>
                <a:close/>
              </a:path>
            </a:pathLst>
          </a:custGeom>
          <a:solidFill>
            <a:schemeClr val="tx1"/>
          </a:solidFill>
          <a:ln w="6287" cap="flat">
            <a:noFill/>
            <a:prstDash val="solid"/>
            <a:miter/>
          </a:ln>
        </p:spPr>
        <p:txBody>
          <a:bodyPr rtlCol="0" anchor="ctr"/>
          <a:lstStyle/>
          <a:p>
            <a:endParaRPr lang="en-US"/>
          </a:p>
        </p:txBody>
      </p:sp>
    </p:spTree>
    <p:extLst>
      <p:ext uri="{BB962C8B-B14F-4D97-AF65-F5344CB8AC3E}">
        <p14:creationId xmlns:p14="http://schemas.microsoft.com/office/powerpoint/2010/main" val="2131715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GULAR NO BLUE BAR">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96C2F797-5292-4353-B823-2A6A26C5090E}"/>
              </a:ext>
            </a:extLst>
          </p:cNvPr>
          <p:cNvSpPr>
            <a:spLocks noGrp="1"/>
          </p:cNvSpPr>
          <p:nvPr>
            <p:ph idx="10"/>
          </p:nvPr>
        </p:nvSpPr>
        <p:spPr>
          <a:xfrm>
            <a:off x="478291" y="1612496"/>
            <a:ext cx="11351757" cy="4597804"/>
          </a:xfrm>
          <a:prstGeom prst="rect">
            <a:avLst/>
          </a:prstGeom>
        </p:spPr>
        <p:txBody>
          <a:bodyPr/>
          <a:lstStyle>
            <a:lvl1pPr>
              <a:defRPr sz="2400">
                <a:solidFill>
                  <a:srgbClr val="24274D"/>
                </a:solidFill>
              </a:defRPr>
            </a:lvl1pPr>
            <a:lvl2pPr>
              <a:defRPr sz="2000">
                <a:solidFill>
                  <a:srgbClr val="24274D"/>
                </a:solidFill>
              </a:defRPr>
            </a:lvl2pPr>
            <a:lvl3pPr>
              <a:defRPr sz="1800">
                <a:solidFill>
                  <a:srgbClr val="24274D"/>
                </a:solidFill>
              </a:defRPr>
            </a:lvl3pPr>
            <a:lvl4pPr>
              <a:defRPr sz="1600">
                <a:solidFill>
                  <a:srgbClr val="24274D"/>
                </a:solidFill>
              </a:defRPr>
            </a:lvl4pPr>
            <a:lvl5pPr>
              <a:defRPr sz="1600">
                <a:solidFill>
                  <a:srgbClr val="24274D"/>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2A43DDD7-505C-4305-B875-C612E818E43C}"/>
              </a:ext>
            </a:extLst>
          </p:cNvPr>
          <p:cNvSpPr>
            <a:spLocks noGrp="1"/>
          </p:cNvSpPr>
          <p:nvPr>
            <p:ph type="title"/>
          </p:nvPr>
        </p:nvSpPr>
        <p:spPr>
          <a:xfrm>
            <a:off x="478291" y="212725"/>
            <a:ext cx="9522959" cy="960081"/>
          </a:xfrm>
          <a:prstGeom prst="rect">
            <a:avLst/>
          </a:prstGeom>
        </p:spPr>
        <p:txBody>
          <a:bodyPr anchor="ctr"/>
          <a:lstStyle>
            <a:lvl1pPr>
              <a:defRPr sz="3000">
                <a:solidFill>
                  <a:schemeClr val="tx2"/>
                </a:solidFill>
                <a:latin typeface="+mn-lt"/>
              </a:defRPr>
            </a:lvl1pPr>
          </a:lstStyle>
          <a:p>
            <a:r>
              <a:rPr lang="en-US"/>
              <a:t>Click to edit Master title style</a:t>
            </a:r>
          </a:p>
        </p:txBody>
      </p:sp>
    </p:spTree>
    <p:extLst>
      <p:ext uri="{BB962C8B-B14F-4D97-AF65-F5344CB8AC3E}">
        <p14:creationId xmlns:p14="http://schemas.microsoft.com/office/powerpoint/2010/main" val="4245085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ASELIN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AD4F6F-19FE-49D9-9169-B74F805C259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427"/>
            <a:ext cx="12188900" cy="6855574"/>
          </a:xfrm>
          <a:prstGeom prst="rect">
            <a:avLst/>
          </a:prstGeom>
        </p:spPr>
      </p:pic>
      <p:sp>
        <p:nvSpPr>
          <p:cNvPr id="24" name="Graphic 17">
            <a:extLst>
              <a:ext uri="{FF2B5EF4-FFF2-40B4-BE49-F238E27FC236}">
                <a16:creationId xmlns:a16="http://schemas.microsoft.com/office/drawing/2014/main" id="{777A318F-BBBC-4EF3-96A9-99CCC9DA7D6B}"/>
              </a:ext>
            </a:extLst>
          </p:cNvPr>
          <p:cNvSpPr/>
          <p:nvPr userDrawn="1"/>
        </p:nvSpPr>
        <p:spPr>
          <a:xfrm>
            <a:off x="69850" y="0"/>
            <a:ext cx="12052300" cy="6858000"/>
          </a:xfrm>
          <a:custGeom>
            <a:avLst/>
            <a:gdLst>
              <a:gd name="connsiteX0" fmla="*/ 11353800 w 12052300"/>
              <a:gd name="connsiteY0" fmla="*/ 0 h 6858000"/>
              <a:gd name="connsiteX1" fmla="*/ 11283950 w 12052300"/>
              <a:gd name="connsiteY1" fmla="*/ 0 h 6858000"/>
              <a:gd name="connsiteX2" fmla="*/ 11106150 w 12052300"/>
              <a:gd name="connsiteY2" fmla="*/ 0 h 6858000"/>
              <a:gd name="connsiteX3" fmla="*/ 11036300 w 12052300"/>
              <a:gd name="connsiteY3" fmla="*/ 0 h 6858000"/>
              <a:gd name="connsiteX4" fmla="*/ 1016000 w 12052300"/>
              <a:gd name="connsiteY4" fmla="*/ 0 h 6858000"/>
              <a:gd name="connsiteX5" fmla="*/ 946150 w 12052300"/>
              <a:gd name="connsiteY5" fmla="*/ 0 h 6858000"/>
              <a:gd name="connsiteX6" fmla="*/ 768350 w 12052300"/>
              <a:gd name="connsiteY6" fmla="*/ 0 h 6858000"/>
              <a:gd name="connsiteX7" fmla="*/ 698500 w 12052300"/>
              <a:gd name="connsiteY7" fmla="*/ 0 h 6858000"/>
              <a:gd name="connsiteX8" fmla="*/ 0 w 12052300"/>
              <a:gd name="connsiteY8" fmla="*/ 0 h 6858000"/>
              <a:gd name="connsiteX9" fmla="*/ 0 w 12052300"/>
              <a:gd name="connsiteY9" fmla="*/ 6667500 h 6858000"/>
              <a:gd name="connsiteX10" fmla="*/ 190500 w 12052300"/>
              <a:gd name="connsiteY10" fmla="*/ 6858000 h 6858000"/>
              <a:gd name="connsiteX11" fmla="*/ 698500 w 12052300"/>
              <a:gd name="connsiteY11" fmla="*/ 6858000 h 6858000"/>
              <a:gd name="connsiteX12" fmla="*/ 768350 w 12052300"/>
              <a:gd name="connsiteY12" fmla="*/ 6858000 h 6858000"/>
              <a:gd name="connsiteX13" fmla="*/ 946150 w 12052300"/>
              <a:gd name="connsiteY13" fmla="*/ 6858000 h 6858000"/>
              <a:gd name="connsiteX14" fmla="*/ 1016000 w 12052300"/>
              <a:gd name="connsiteY14" fmla="*/ 6858000 h 6858000"/>
              <a:gd name="connsiteX15" fmla="*/ 11036300 w 12052300"/>
              <a:gd name="connsiteY15" fmla="*/ 6858000 h 6858000"/>
              <a:gd name="connsiteX16" fmla="*/ 11106150 w 12052300"/>
              <a:gd name="connsiteY16" fmla="*/ 6858000 h 6858000"/>
              <a:gd name="connsiteX17" fmla="*/ 11283950 w 12052300"/>
              <a:gd name="connsiteY17" fmla="*/ 6858000 h 6858000"/>
              <a:gd name="connsiteX18" fmla="*/ 11353800 w 12052300"/>
              <a:gd name="connsiteY18" fmla="*/ 6858000 h 6858000"/>
              <a:gd name="connsiteX19" fmla="*/ 11861800 w 12052300"/>
              <a:gd name="connsiteY19" fmla="*/ 6858000 h 6858000"/>
              <a:gd name="connsiteX20" fmla="*/ 12052300 w 12052300"/>
              <a:gd name="connsiteY20" fmla="*/ 6667500 h 6858000"/>
              <a:gd name="connsiteX21" fmla="*/ 12052300 w 12052300"/>
              <a:gd name="connsiteY21" fmla="*/ 0 h 6858000"/>
              <a:gd name="connsiteX22" fmla="*/ 11353800 w 12052300"/>
              <a:gd name="connsiteY2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052300" h="6858000">
                <a:moveTo>
                  <a:pt x="11353800" y="0"/>
                </a:moveTo>
                <a:lnTo>
                  <a:pt x="11283950" y="0"/>
                </a:lnTo>
                <a:lnTo>
                  <a:pt x="11106150" y="0"/>
                </a:lnTo>
                <a:lnTo>
                  <a:pt x="11036300" y="0"/>
                </a:lnTo>
                <a:lnTo>
                  <a:pt x="1016000" y="0"/>
                </a:lnTo>
                <a:lnTo>
                  <a:pt x="946150" y="0"/>
                </a:lnTo>
                <a:lnTo>
                  <a:pt x="768350" y="0"/>
                </a:lnTo>
                <a:lnTo>
                  <a:pt x="698500" y="0"/>
                </a:lnTo>
                <a:lnTo>
                  <a:pt x="0" y="0"/>
                </a:lnTo>
                <a:lnTo>
                  <a:pt x="0" y="6667500"/>
                </a:lnTo>
                <a:cubicBezTo>
                  <a:pt x="0" y="6772719"/>
                  <a:pt x="85281" y="6858000"/>
                  <a:pt x="190500" y="6858000"/>
                </a:cubicBezTo>
                <a:lnTo>
                  <a:pt x="698500" y="6858000"/>
                </a:lnTo>
                <a:lnTo>
                  <a:pt x="768350" y="6858000"/>
                </a:lnTo>
                <a:lnTo>
                  <a:pt x="946150" y="6858000"/>
                </a:lnTo>
                <a:lnTo>
                  <a:pt x="1016000" y="6858000"/>
                </a:lnTo>
                <a:lnTo>
                  <a:pt x="11036300" y="6858000"/>
                </a:lnTo>
                <a:lnTo>
                  <a:pt x="11106150" y="6858000"/>
                </a:lnTo>
                <a:lnTo>
                  <a:pt x="11283950" y="6858000"/>
                </a:lnTo>
                <a:lnTo>
                  <a:pt x="11353800" y="6858000"/>
                </a:lnTo>
                <a:lnTo>
                  <a:pt x="11861800" y="6858000"/>
                </a:lnTo>
                <a:cubicBezTo>
                  <a:pt x="11967019" y="6858000"/>
                  <a:pt x="12052300" y="6772719"/>
                  <a:pt x="12052300" y="6667500"/>
                </a:cubicBezTo>
                <a:lnTo>
                  <a:pt x="12052300" y="0"/>
                </a:lnTo>
                <a:lnTo>
                  <a:pt x="11353800" y="0"/>
                </a:lnTo>
                <a:close/>
              </a:path>
            </a:pathLst>
          </a:custGeom>
          <a:gradFill flip="none" rotWithShape="1">
            <a:gsLst>
              <a:gs pos="0">
                <a:schemeClr val="tx2">
                  <a:alpha val="80000"/>
                </a:schemeClr>
              </a:gs>
              <a:gs pos="100000">
                <a:schemeClr val="tx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solidFill>
                <a:schemeClr val="lt1"/>
              </a:solidFill>
            </a:endParaRPr>
          </a:p>
        </p:txBody>
      </p:sp>
      <p:sp>
        <p:nvSpPr>
          <p:cNvPr id="25" name="Graphic 18">
            <a:extLst>
              <a:ext uri="{FF2B5EF4-FFF2-40B4-BE49-F238E27FC236}">
                <a16:creationId xmlns:a16="http://schemas.microsoft.com/office/drawing/2014/main" id="{00E50FC5-B592-4164-9FD5-92437227BDE2}"/>
              </a:ext>
            </a:extLst>
          </p:cNvPr>
          <p:cNvSpPr/>
          <p:nvPr userDrawn="1"/>
        </p:nvSpPr>
        <p:spPr>
          <a:xfrm>
            <a:off x="0" y="-2427"/>
            <a:ext cx="260350" cy="6858000"/>
          </a:xfrm>
          <a:custGeom>
            <a:avLst/>
            <a:gdLst>
              <a:gd name="connsiteX0" fmla="*/ 69850 w 260350"/>
              <a:gd name="connsiteY0" fmla="*/ 0 h 6858000"/>
              <a:gd name="connsiteX1" fmla="*/ 69850 w 260350"/>
              <a:gd name="connsiteY1" fmla="*/ 6667500 h 6858000"/>
              <a:gd name="connsiteX2" fmla="*/ 260350 w 260350"/>
              <a:gd name="connsiteY2" fmla="*/ 6858000 h 6858000"/>
              <a:gd name="connsiteX3" fmla="*/ 209550 w 260350"/>
              <a:gd name="connsiteY3" fmla="*/ 6858000 h 6858000"/>
              <a:gd name="connsiteX4" fmla="*/ 190500 w 260350"/>
              <a:gd name="connsiteY4" fmla="*/ 6858000 h 6858000"/>
              <a:gd name="connsiteX5" fmla="*/ 0 w 260350"/>
              <a:gd name="connsiteY5" fmla="*/ 6858000 h 6858000"/>
              <a:gd name="connsiteX6" fmla="*/ 0 w 260350"/>
              <a:gd name="connsiteY6" fmla="*/ 6667500 h 6858000"/>
              <a:gd name="connsiteX7" fmla="*/ 0 w 260350"/>
              <a:gd name="connsiteY7" fmla="*/ 6606032 h 6858000"/>
              <a:gd name="connsiteX8" fmla="*/ 0 w 260350"/>
              <a:gd name="connsiteY8" fmla="*/ 0 h 6858000"/>
              <a:gd name="connsiteX9" fmla="*/ 6985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69850" y="0"/>
                </a:moveTo>
                <a:lnTo>
                  <a:pt x="69850" y="6667500"/>
                </a:lnTo>
                <a:cubicBezTo>
                  <a:pt x="69850" y="6772719"/>
                  <a:pt x="155131" y="6858000"/>
                  <a:pt x="260350" y="6858000"/>
                </a:cubicBezTo>
                <a:lnTo>
                  <a:pt x="209550" y="6858000"/>
                </a:lnTo>
                <a:lnTo>
                  <a:pt x="190500" y="6858000"/>
                </a:lnTo>
                <a:lnTo>
                  <a:pt x="0" y="6858000"/>
                </a:lnTo>
                <a:lnTo>
                  <a:pt x="0" y="6667500"/>
                </a:lnTo>
                <a:lnTo>
                  <a:pt x="0" y="6606032"/>
                </a:lnTo>
                <a:lnTo>
                  <a:pt x="0" y="0"/>
                </a:lnTo>
                <a:lnTo>
                  <a:pt x="69850" y="0"/>
                </a:lnTo>
                <a:close/>
              </a:path>
            </a:pathLst>
          </a:custGeom>
          <a:gradFill flip="none" rotWithShape="1">
            <a:gsLst>
              <a:gs pos="0">
                <a:schemeClr val="accent3">
                  <a:alpha val="72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solidFill>
                <a:schemeClr val="lt1"/>
              </a:solidFill>
            </a:endParaRPr>
          </a:p>
        </p:txBody>
      </p:sp>
      <p:sp>
        <p:nvSpPr>
          <p:cNvPr id="26" name="Graphic 1">
            <a:extLst>
              <a:ext uri="{FF2B5EF4-FFF2-40B4-BE49-F238E27FC236}">
                <a16:creationId xmlns:a16="http://schemas.microsoft.com/office/drawing/2014/main" id="{F818C8F5-1269-4B0F-94A9-AEA86354605F}"/>
              </a:ext>
            </a:extLst>
          </p:cNvPr>
          <p:cNvSpPr/>
          <p:nvPr userDrawn="1"/>
        </p:nvSpPr>
        <p:spPr>
          <a:xfrm>
            <a:off x="11931650" y="0"/>
            <a:ext cx="260350" cy="6858000"/>
          </a:xfrm>
          <a:custGeom>
            <a:avLst/>
            <a:gdLst>
              <a:gd name="connsiteX0" fmla="*/ 190500 w 260350"/>
              <a:gd name="connsiteY0" fmla="*/ 0 h 6858000"/>
              <a:gd name="connsiteX1" fmla="*/ 190500 w 260350"/>
              <a:gd name="connsiteY1" fmla="*/ 6667500 h 6858000"/>
              <a:gd name="connsiteX2" fmla="*/ 0 w 260350"/>
              <a:gd name="connsiteY2" fmla="*/ 6858000 h 6858000"/>
              <a:gd name="connsiteX3" fmla="*/ 50800 w 260350"/>
              <a:gd name="connsiteY3" fmla="*/ 6858000 h 6858000"/>
              <a:gd name="connsiteX4" fmla="*/ 69850 w 260350"/>
              <a:gd name="connsiteY4" fmla="*/ 6858000 h 6858000"/>
              <a:gd name="connsiteX5" fmla="*/ 260350 w 260350"/>
              <a:gd name="connsiteY5" fmla="*/ 6858000 h 6858000"/>
              <a:gd name="connsiteX6" fmla="*/ 260350 w 260350"/>
              <a:gd name="connsiteY6" fmla="*/ 6667500 h 6858000"/>
              <a:gd name="connsiteX7" fmla="*/ 260350 w 260350"/>
              <a:gd name="connsiteY7" fmla="*/ 6606032 h 6858000"/>
              <a:gd name="connsiteX8" fmla="*/ 260350 w 260350"/>
              <a:gd name="connsiteY8" fmla="*/ 0 h 6858000"/>
              <a:gd name="connsiteX9" fmla="*/ 190500 w 260350"/>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350" h="6858000">
                <a:moveTo>
                  <a:pt x="190500" y="0"/>
                </a:moveTo>
                <a:lnTo>
                  <a:pt x="190500" y="6667500"/>
                </a:lnTo>
                <a:cubicBezTo>
                  <a:pt x="190500" y="6772719"/>
                  <a:pt x="105220" y="6858000"/>
                  <a:pt x="0" y="6858000"/>
                </a:cubicBezTo>
                <a:lnTo>
                  <a:pt x="50800" y="6858000"/>
                </a:lnTo>
                <a:lnTo>
                  <a:pt x="69850" y="6858000"/>
                </a:lnTo>
                <a:lnTo>
                  <a:pt x="260350" y="6858000"/>
                </a:lnTo>
                <a:lnTo>
                  <a:pt x="260350" y="6667500"/>
                </a:lnTo>
                <a:lnTo>
                  <a:pt x="260350" y="6606032"/>
                </a:lnTo>
                <a:lnTo>
                  <a:pt x="260350" y="0"/>
                </a:lnTo>
                <a:lnTo>
                  <a:pt x="190500" y="0"/>
                </a:lnTo>
                <a:close/>
              </a:path>
            </a:pathLst>
          </a:custGeom>
          <a:gradFill flip="none" rotWithShape="1">
            <a:gsLst>
              <a:gs pos="0">
                <a:schemeClr val="accent3">
                  <a:alpha val="72000"/>
                </a:schemeClr>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baseline="-25000"/>
          </a:p>
        </p:txBody>
      </p:sp>
      <p:pic>
        <p:nvPicPr>
          <p:cNvPr id="22" name="Graphique 15">
            <a:extLst>
              <a:ext uri="{FF2B5EF4-FFF2-40B4-BE49-F238E27FC236}">
                <a16:creationId xmlns:a16="http://schemas.microsoft.com/office/drawing/2014/main" id="{7AAC6D39-F934-44FA-93B1-8B26F1CDD08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75261" y="1001900"/>
            <a:ext cx="1419226" cy="571500"/>
          </a:xfrm>
          <a:prstGeom prst="rect">
            <a:avLst/>
          </a:prstGeom>
          <a:effectLst/>
        </p:spPr>
      </p:pic>
      <p:sp>
        <p:nvSpPr>
          <p:cNvPr id="8" name="Title Placeholder 1">
            <a:extLst>
              <a:ext uri="{FF2B5EF4-FFF2-40B4-BE49-F238E27FC236}">
                <a16:creationId xmlns:a16="http://schemas.microsoft.com/office/drawing/2014/main" id="{6ABFE54E-0E1C-4867-9D44-27450534C6FD}"/>
              </a:ext>
            </a:extLst>
          </p:cNvPr>
          <p:cNvSpPr txBox="1">
            <a:spLocks/>
          </p:cNvSpPr>
          <p:nvPr userDrawn="1"/>
        </p:nvSpPr>
        <p:spPr>
          <a:xfrm>
            <a:off x="1349532" y="3068551"/>
            <a:ext cx="7685087" cy="191141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pPr rtl="0"/>
            <a:r>
              <a:rPr lang="en-US" sz="6000" b="0" i="0" u="none" strike="noStrike" kern="1200" baseline="30000">
                <a:solidFill>
                  <a:schemeClr val="accent3"/>
                </a:solidFill>
                <a:latin typeface="+mj-lt"/>
                <a:ea typeface="+mj-ea"/>
                <a:cs typeface="+mj-cs"/>
              </a:rPr>
              <a:t>ALL Spend</a:t>
            </a:r>
            <a:br>
              <a:rPr lang="en-US" sz="6000" b="0" i="0" u="none" strike="noStrike" kern="1200" baseline="30000">
                <a:solidFill>
                  <a:schemeClr val="accent3"/>
                </a:solidFill>
                <a:latin typeface="+mj-lt"/>
                <a:ea typeface="+mj-ea"/>
                <a:cs typeface="+mj-cs"/>
              </a:rPr>
            </a:br>
            <a:r>
              <a:rPr lang="en-US" sz="6000" b="0" i="0" u="none" strike="noStrike" kern="1200" baseline="30000">
                <a:solidFill>
                  <a:schemeClr val="accent3"/>
                </a:solidFill>
                <a:latin typeface="+mj-lt"/>
                <a:ea typeface="+mj-ea"/>
                <a:cs typeface="+mj-cs"/>
              </a:rPr>
              <a:t>ALL Suppliers</a:t>
            </a:r>
            <a:br>
              <a:rPr lang="en-US" sz="6000" b="0" i="0" u="none" strike="noStrike" kern="1200" baseline="30000">
                <a:solidFill>
                  <a:schemeClr val="accent3"/>
                </a:solidFill>
                <a:latin typeface="+mj-lt"/>
                <a:ea typeface="+mj-ea"/>
                <a:cs typeface="+mj-cs"/>
              </a:rPr>
            </a:br>
            <a:r>
              <a:rPr lang="en-US" sz="6000" b="0" i="0" u="none" strike="noStrike" kern="1200" baseline="30000">
                <a:solidFill>
                  <a:schemeClr val="accent3"/>
                </a:solidFill>
                <a:latin typeface="+mj-lt"/>
                <a:ea typeface="+mj-ea"/>
                <a:cs typeface="+mj-cs"/>
              </a:rPr>
              <a:t>NO Compromises</a:t>
            </a:r>
          </a:p>
        </p:txBody>
      </p:sp>
      <p:sp>
        <p:nvSpPr>
          <p:cNvPr id="9" name="Rectangle 8">
            <a:extLst>
              <a:ext uri="{FF2B5EF4-FFF2-40B4-BE49-F238E27FC236}">
                <a16:creationId xmlns:a16="http://schemas.microsoft.com/office/drawing/2014/main" id="{6E094313-EFF8-43F7-90C9-0E0F62371FD4}"/>
              </a:ext>
            </a:extLst>
          </p:cNvPr>
          <p:cNvSpPr/>
          <p:nvPr userDrawn="1"/>
        </p:nvSpPr>
        <p:spPr>
          <a:xfrm>
            <a:off x="9642013" y="1001900"/>
            <a:ext cx="1535357" cy="646331"/>
          </a:xfrm>
          <a:prstGeom prst="rect">
            <a:avLst/>
          </a:prstGeom>
        </p:spPr>
        <p:txBody>
          <a:bodyPr wrap="none">
            <a:spAutoFit/>
          </a:bodyPr>
          <a:lstStyle/>
          <a:p>
            <a:pPr lvl="0" algn="ctr"/>
            <a:r>
              <a:rPr lang="en-US" sz="3600" b="0" i="0" u="none" strike="noStrike" kern="1200" baseline="30000">
                <a:solidFill>
                  <a:schemeClr val="bg1"/>
                </a:solidFill>
                <a:latin typeface="+mn-lt"/>
                <a:ea typeface="+mn-ea"/>
                <a:cs typeface="+mn-cs"/>
              </a:rPr>
              <a:t>ivalua.com</a:t>
            </a:r>
            <a:endParaRPr lang="en-US" sz="3600"/>
          </a:p>
        </p:txBody>
      </p:sp>
      <p:pic>
        <p:nvPicPr>
          <p:cNvPr id="10" name="Graphic 9">
            <a:extLst>
              <a:ext uri="{FF2B5EF4-FFF2-40B4-BE49-F238E27FC236}">
                <a16:creationId xmlns:a16="http://schemas.microsoft.com/office/drawing/2014/main" id="{A7758EAD-D026-4E87-9878-F2C252507ACE}"/>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175261" y="2836927"/>
            <a:ext cx="348542" cy="1925280"/>
          </a:xfrm>
          <a:prstGeom prst="rect">
            <a:avLst/>
          </a:prstGeom>
        </p:spPr>
      </p:pic>
    </p:spTree>
    <p:extLst>
      <p:ext uri="{BB962C8B-B14F-4D97-AF65-F5344CB8AC3E}">
        <p14:creationId xmlns:p14="http://schemas.microsoft.com/office/powerpoint/2010/main" val="1026010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sv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8166D85-B3AB-4C33-B4E2-5B014FAB08C7}"/>
              </a:ext>
            </a:extLst>
          </p:cNvPr>
          <p:cNvSpPr txBox="1"/>
          <p:nvPr userDrawn="1"/>
        </p:nvSpPr>
        <p:spPr>
          <a:xfrm>
            <a:off x="11732864" y="6615784"/>
            <a:ext cx="454663" cy="246221"/>
          </a:xfrm>
          <a:prstGeom prst="rect">
            <a:avLst/>
          </a:prstGeom>
          <a:noFill/>
        </p:spPr>
        <p:txBody>
          <a:bodyPr wrap="square" rtlCol="0">
            <a:spAutoFit/>
          </a:bodyPr>
          <a:lstStyle/>
          <a:p>
            <a:pPr algn="r"/>
            <a:fld id="{B52F3AE7-0D27-4FCA-94CF-6F64E18BCCC1}" type="slidenum">
              <a:rPr lang="fr-FR" sz="1000" smtClean="0">
                <a:solidFill>
                  <a:schemeClr val="tx2"/>
                </a:solidFill>
              </a:rPr>
              <a:pPr algn="r"/>
              <a:t>‹#›</a:t>
            </a:fld>
            <a:endParaRPr lang="en-US" sz="1000">
              <a:solidFill>
                <a:schemeClr val="tx2"/>
              </a:solidFill>
            </a:endParaRPr>
          </a:p>
        </p:txBody>
      </p:sp>
      <p:pic>
        <p:nvPicPr>
          <p:cNvPr id="13" name="Graphic 12">
            <a:extLst>
              <a:ext uri="{FF2B5EF4-FFF2-40B4-BE49-F238E27FC236}">
                <a16:creationId xmlns:a16="http://schemas.microsoft.com/office/drawing/2014/main" id="{E68532DF-7D3B-477C-B3D5-021BB2314AFA}"/>
              </a:ext>
            </a:extLst>
          </p:cNvPr>
          <p:cNvPicPr>
            <a:picLocks noChangeAspect="1"/>
          </p:cNvPicPr>
          <p:nvPr userDrawn="1"/>
        </p:nvPicPr>
        <p:blipFill>
          <a:blip r:embed="rId20" cstate="screen">
            <a:extLst>
              <a:ext uri="{28A0092B-C50C-407E-A947-70E740481C1C}">
                <a14:useLocalDpi xmlns:a14="http://schemas.microsoft.com/office/drawing/2010/main"/>
              </a:ext>
              <a:ext uri="{96DAC541-7B7A-43D3-8B79-37D633B846F1}">
                <asvg:svgBlip xmlns:asvg="http://schemas.microsoft.com/office/drawing/2016/SVG/main" r:embed="rId21"/>
              </a:ext>
            </a:extLst>
          </a:blip>
          <a:stretch>
            <a:fillRect/>
          </a:stretch>
        </p:blipFill>
        <p:spPr>
          <a:xfrm>
            <a:off x="10472573" y="479147"/>
            <a:ext cx="1260291" cy="507729"/>
          </a:xfrm>
          <a:prstGeom prst="rect">
            <a:avLst/>
          </a:prstGeom>
        </p:spPr>
      </p:pic>
      <p:sp>
        <p:nvSpPr>
          <p:cNvPr id="14" name="Rectangle 13">
            <a:extLst>
              <a:ext uri="{FF2B5EF4-FFF2-40B4-BE49-F238E27FC236}">
                <a16:creationId xmlns:a16="http://schemas.microsoft.com/office/drawing/2014/main" id="{E65DCF8A-DCFE-472C-998D-B46C43DDBFD7}"/>
              </a:ext>
            </a:extLst>
          </p:cNvPr>
          <p:cNvSpPr/>
          <p:nvPr userDrawn="1"/>
        </p:nvSpPr>
        <p:spPr>
          <a:xfrm rot="16200000">
            <a:off x="11627935" y="6020028"/>
            <a:ext cx="724878" cy="200055"/>
          </a:xfrm>
          <a:prstGeom prst="rect">
            <a:avLst/>
          </a:prstGeom>
        </p:spPr>
        <p:txBody>
          <a:bodyPr wrap="none">
            <a:spAutoFit/>
          </a:bodyPr>
          <a:lstStyle/>
          <a:p>
            <a:pPr algn="ctr"/>
            <a:r>
              <a:rPr lang="en-US" sz="700" b="0" i="0" kern="1200">
                <a:solidFill>
                  <a:schemeClr val="tx2"/>
                </a:solidFill>
                <a:effectLst/>
                <a:latin typeface="+mn-lt"/>
                <a:ea typeface="+mn-ea"/>
                <a:cs typeface="Segoe UI Light" panose="020B0502040204020203" pitchFamily="34" charset="0"/>
              </a:rPr>
              <a:t>© 2020 </a:t>
            </a:r>
            <a:r>
              <a:rPr lang="en-US" sz="700" b="0" i="0" kern="1200" err="1">
                <a:solidFill>
                  <a:schemeClr val="tx2"/>
                </a:solidFill>
                <a:effectLst/>
                <a:latin typeface="+mn-lt"/>
                <a:ea typeface="+mn-ea"/>
                <a:cs typeface="Segoe UI Light" panose="020B0502040204020203" pitchFamily="34" charset="0"/>
              </a:rPr>
              <a:t>Ivalua</a:t>
            </a:r>
            <a:endParaRPr lang="en-US" sz="700" b="0">
              <a:solidFill>
                <a:schemeClr val="tx2"/>
              </a:solidFill>
              <a:latin typeface="+mn-lt"/>
            </a:endParaRPr>
          </a:p>
        </p:txBody>
      </p:sp>
    </p:spTree>
    <p:extLst>
      <p:ext uri="{BB962C8B-B14F-4D97-AF65-F5344CB8AC3E}">
        <p14:creationId xmlns:p14="http://schemas.microsoft.com/office/powerpoint/2010/main" val="637333299"/>
      </p:ext>
    </p:extLst>
  </p:cSld>
  <p:clrMap bg1="lt1" tx1="dk1" bg2="lt2" tx2="dk2" accent1="accent1" accent2="accent2" accent3="accent3" accent4="accent4" accent5="accent5" accent6="accent6" hlink="hlink" folHlink="folHlink"/>
  <p:sldLayoutIdLst>
    <p:sldLayoutId id="2147483714" r:id="rId1"/>
    <p:sldLayoutId id="2147483710" r:id="rId2"/>
    <p:sldLayoutId id="2147483698" r:id="rId3"/>
    <p:sldLayoutId id="2147483699" r:id="rId4"/>
    <p:sldLayoutId id="2147483701" r:id="rId5"/>
    <p:sldLayoutId id="2147483703" r:id="rId6"/>
    <p:sldLayoutId id="2147483651" r:id="rId7"/>
    <p:sldLayoutId id="2147483682" r:id="rId8"/>
    <p:sldLayoutId id="2147483678" r:id="rId9"/>
    <p:sldLayoutId id="2147483696" r:id="rId10"/>
    <p:sldLayoutId id="2147483715" r:id="rId11"/>
    <p:sldLayoutId id="2147483697" r:id="rId12"/>
    <p:sldLayoutId id="2147483704" r:id="rId13"/>
    <p:sldLayoutId id="2147483705" r:id="rId14"/>
    <p:sldLayoutId id="2147483706" r:id="rId15"/>
    <p:sldLayoutId id="2147483716" r:id="rId16"/>
    <p:sldLayoutId id="2147483707" r:id="rId17"/>
    <p:sldLayoutId id="2147483708" r:id="rId18"/>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B30711B-5B80-4778-A7A1-668FD35C9369}"/>
              </a:ext>
            </a:extLst>
          </p:cNvPr>
          <p:cNvSpPr>
            <a:spLocks noGrp="1"/>
          </p:cNvSpPr>
          <p:nvPr>
            <p:ph type="ctrTitle"/>
          </p:nvPr>
        </p:nvSpPr>
        <p:spPr>
          <a:xfrm>
            <a:off x="777774" y="2445649"/>
            <a:ext cx="6516094" cy="1636541"/>
          </a:xfrm>
        </p:spPr>
        <p:txBody>
          <a:bodyPr anchor="b">
            <a:normAutofit/>
          </a:bodyPr>
          <a:lstStyle/>
          <a:p>
            <a:r>
              <a:rPr lang="en-GB" noProof="0" dirty="0"/>
              <a:t>Punchout Demo</a:t>
            </a:r>
          </a:p>
        </p:txBody>
      </p:sp>
    </p:spTree>
    <p:extLst>
      <p:ext uri="{BB962C8B-B14F-4D97-AF65-F5344CB8AC3E}">
        <p14:creationId xmlns:p14="http://schemas.microsoft.com/office/powerpoint/2010/main" val="5814796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8483B-D540-CC6F-1314-FFF0421894A7}"/>
              </a:ext>
            </a:extLst>
          </p:cNvPr>
          <p:cNvSpPr>
            <a:spLocks noGrp="1"/>
          </p:cNvSpPr>
          <p:nvPr>
            <p:ph type="title"/>
          </p:nvPr>
        </p:nvSpPr>
        <p:spPr>
          <a:xfrm>
            <a:off x="5471741" y="212725"/>
            <a:ext cx="4529509" cy="960081"/>
          </a:xfrm>
        </p:spPr>
        <p:txBody>
          <a:bodyPr spcFirstLastPara="1" wrap="square" lIns="91425" tIns="45700" rIns="91425" bIns="45700" anchor="ctr" anchorCtr="0">
            <a:normAutofit/>
          </a:bodyPr>
          <a:lstStyle/>
          <a:p>
            <a:r>
              <a:rPr lang="en-GB" b="0" i="0" u="none" strike="noStrike" kern="1200" cap="none" noProof="0">
                <a:latin typeface="Calibri"/>
                <a:ea typeface="Calibri"/>
                <a:cs typeface="Calibri"/>
                <a:sym typeface="Calibri"/>
              </a:rPr>
              <a:t>Punchout – 2 types</a:t>
            </a:r>
          </a:p>
        </p:txBody>
      </p:sp>
      <p:sp>
        <p:nvSpPr>
          <p:cNvPr id="4" name="TextBox 3">
            <a:extLst>
              <a:ext uri="{FF2B5EF4-FFF2-40B4-BE49-F238E27FC236}">
                <a16:creationId xmlns:a16="http://schemas.microsoft.com/office/drawing/2014/main" id="{290E7CE3-8BEB-B9E4-AA54-EC40AF1A5D54}"/>
              </a:ext>
            </a:extLst>
          </p:cNvPr>
          <p:cNvSpPr txBox="1"/>
          <p:nvPr/>
        </p:nvSpPr>
        <p:spPr>
          <a:xfrm>
            <a:off x="5471741" y="1725773"/>
            <a:ext cx="6357126" cy="4722067"/>
          </a:xfrm>
          <a:prstGeom prst="rect">
            <a:avLst/>
          </a:prstGeom>
          <a:noFill/>
          <a:ln>
            <a:noFill/>
          </a:ln>
        </p:spPr>
        <p:txBody>
          <a:bodyPr spcFirstLastPara="1" wrap="square" lIns="91425" tIns="45700" rIns="91425" bIns="45700" anchor="t" anchorCtr="0">
            <a:normAutofit/>
          </a:bodyPr>
          <a:lstStyle/>
          <a:p>
            <a:pPr marL="76200">
              <a:lnSpc>
                <a:spcPct val="90000"/>
              </a:lnSpc>
              <a:spcBef>
                <a:spcPts val="1000"/>
              </a:spcBef>
              <a:buClr>
                <a:srgbClr val="24274D"/>
              </a:buClr>
              <a:buSzPts val="2400"/>
            </a:pPr>
            <a:endParaRPr lang="en-US" sz="1300" b="0" i="0" u="none" strike="noStrike" kern="1200" cap="none" dirty="0">
              <a:solidFill>
                <a:srgbClr val="24274D"/>
              </a:solidFill>
              <a:latin typeface="Calibri"/>
              <a:ea typeface="Calibri"/>
              <a:cs typeface="Calibri"/>
              <a:sym typeface="Calibri"/>
            </a:endParaRPr>
          </a:p>
          <a:p>
            <a:pPr marL="457200" indent="-381000">
              <a:lnSpc>
                <a:spcPct val="90000"/>
              </a:lnSpc>
              <a:spcBef>
                <a:spcPts val="1000"/>
              </a:spcBef>
              <a:buClr>
                <a:srgbClr val="24274D"/>
              </a:buClr>
              <a:buSzPts val="2400"/>
              <a:buFont typeface="Arial"/>
              <a:buChar char="•"/>
            </a:pPr>
            <a:r>
              <a:rPr lang="en-US" sz="1300" b="0" i="0" u="none" strike="noStrike" kern="1200" cap="none" dirty="0">
                <a:solidFill>
                  <a:srgbClr val="24274D"/>
                </a:solidFill>
                <a:latin typeface="Calibri"/>
                <a:ea typeface="Calibri"/>
                <a:cs typeface="Calibri"/>
                <a:sym typeface="Calibri"/>
              </a:rPr>
              <a:t>Punchout Level 1: allows you to access a supplier catalog from Ivalua and perform your purchases on the external catalog. Once you validate your shopping cart on the supplier site, the items of your shopping cart are added to your requisition in IVALUA.</a:t>
            </a:r>
          </a:p>
          <a:p>
            <a:pPr marL="457200" indent="-381000">
              <a:lnSpc>
                <a:spcPct val="90000"/>
              </a:lnSpc>
              <a:spcBef>
                <a:spcPts val="1000"/>
              </a:spcBef>
              <a:buClr>
                <a:srgbClr val="24274D"/>
              </a:buClr>
              <a:buSzPts val="2400"/>
              <a:buFont typeface="Arial"/>
              <a:buChar char="•"/>
            </a:pPr>
            <a:endParaRPr lang="en-US" sz="1300" b="0" i="0" u="none" strike="noStrike" kern="1200" cap="none" dirty="0">
              <a:solidFill>
                <a:srgbClr val="24274D"/>
              </a:solidFill>
              <a:latin typeface="Calibri"/>
              <a:ea typeface="Calibri"/>
              <a:cs typeface="Calibri"/>
              <a:sym typeface="Calibri"/>
            </a:endParaRPr>
          </a:p>
          <a:p>
            <a:pPr marL="457200" indent="-381000">
              <a:lnSpc>
                <a:spcPct val="90000"/>
              </a:lnSpc>
              <a:spcBef>
                <a:spcPts val="1000"/>
              </a:spcBef>
              <a:buClr>
                <a:srgbClr val="24274D"/>
              </a:buClr>
              <a:buSzPts val="2400"/>
              <a:buFont typeface="Arial"/>
              <a:buChar char="•"/>
            </a:pPr>
            <a:r>
              <a:rPr lang="en-US" sz="1300" b="0" i="0" u="none" strike="noStrike" kern="1200" cap="none" dirty="0">
                <a:solidFill>
                  <a:srgbClr val="24274D"/>
                </a:solidFill>
                <a:latin typeface="Calibri"/>
                <a:ea typeface="Calibri"/>
                <a:cs typeface="Calibri"/>
                <a:sym typeface="Calibri"/>
              </a:rPr>
              <a:t>Punchout Level 2 (Search 360): in addition to a punchout access, a list of items available on the punchout catalog is also hosted directly in the built-in IVALUA catalog (list defined by the buying company and the supplier). When the user performs a search in the built-in catalog, the items of the suppliers enabled for the </a:t>
            </a:r>
            <a:r>
              <a:rPr lang="en-US" sz="1300" b="0" i="0" u="none" strike="noStrike" kern="1200" cap="none" dirty="0" err="1">
                <a:solidFill>
                  <a:srgbClr val="24274D"/>
                </a:solidFill>
                <a:latin typeface="Calibri"/>
                <a:ea typeface="Calibri"/>
                <a:cs typeface="Calibri"/>
                <a:sym typeface="Calibri"/>
              </a:rPr>
              <a:t>PunchOut</a:t>
            </a:r>
            <a:r>
              <a:rPr lang="en-US" sz="1300" b="0" i="0" u="none" strike="noStrike" kern="1200" cap="none" dirty="0">
                <a:solidFill>
                  <a:srgbClr val="24274D"/>
                </a:solidFill>
                <a:latin typeface="Calibri"/>
                <a:ea typeface="Calibri"/>
                <a:cs typeface="Calibri"/>
                <a:sym typeface="Calibri"/>
              </a:rPr>
              <a:t> Level 2 are included in the search result. The user can then either add those items to his cart directly in IVALUA or they can access the supplier external catalog by using a punchout link available on the item sheets. From the supplier site, the user can purchase items as within Level 1 Punchout.</a:t>
            </a:r>
          </a:p>
        </p:txBody>
      </p:sp>
    </p:spTree>
    <p:extLst>
      <p:ext uri="{BB962C8B-B14F-4D97-AF65-F5344CB8AC3E}">
        <p14:creationId xmlns:p14="http://schemas.microsoft.com/office/powerpoint/2010/main" val="3268457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8483B-D540-CC6F-1314-FFF0421894A7}"/>
              </a:ext>
            </a:extLst>
          </p:cNvPr>
          <p:cNvSpPr>
            <a:spLocks noGrp="1"/>
          </p:cNvSpPr>
          <p:nvPr>
            <p:ph type="title"/>
          </p:nvPr>
        </p:nvSpPr>
        <p:spPr/>
        <p:txBody>
          <a:bodyPr>
            <a:normAutofit/>
          </a:bodyPr>
          <a:lstStyle/>
          <a:p>
            <a:r>
              <a:rPr lang="en-GB" noProof="0"/>
              <a:t>Punchout - </a:t>
            </a:r>
            <a:r>
              <a:rPr lang="en-GB" b="1"/>
              <a:t>A</a:t>
            </a:r>
            <a:r>
              <a:rPr lang="en-GB" b="1" noProof="0" err="1"/>
              <a:t>ccessing</a:t>
            </a:r>
            <a:endParaRPr lang="en-GB" b="1" noProof="0"/>
          </a:p>
        </p:txBody>
      </p:sp>
      <p:sp>
        <p:nvSpPr>
          <p:cNvPr id="6" name="Rectangle 3">
            <a:extLst>
              <a:ext uri="{FF2B5EF4-FFF2-40B4-BE49-F238E27FC236}">
                <a16:creationId xmlns:a16="http://schemas.microsoft.com/office/drawing/2014/main" id="{BD305F32-9283-7CC9-5C05-1BD6874BD0DE}"/>
              </a:ext>
            </a:extLst>
          </p:cNvPr>
          <p:cNvSpPr>
            <a:spLocks noChangeArrowheads="1"/>
          </p:cNvSpPr>
          <p:nvPr/>
        </p:nvSpPr>
        <p:spPr bwMode="auto">
          <a:xfrm>
            <a:off x="827088" y="1052838"/>
            <a:ext cx="10123284" cy="3293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2">
                    <a:lumMod val="50000"/>
                  </a:schemeClr>
                </a:solidFill>
                <a:effectLst/>
                <a:latin typeface="Arial" panose="020B0604020202020204" pitchFamily="34" charset="0"/>
              </a:rPr>
              <a:t>You may access: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2">
                  <a:lumMod val="50000"/>
                </a:schemeClr>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err="1">
                <a:ln>
                  <a:noFill/>
                </a:ln>
                <a:solidFill>
                  <a:schemeClr val="tx2">
                    <a:lumMod val="50000"/>
                  </a:schemeClr>
                </a:solidFill>
                <a:effectLst/>
                <a:latin typeface="Arial" panose="020B0604020202020204" pitchFamily="34" charset="0"/>
              </a:rPr>
              <a:t>PunchOut</a:t>
            </a:r>
            <a:r>
              <a:rPr kumimoji="0" lang="en-US" altLang="en-US" sz="1800" b="0" i="0" u="none" strike="noStrike" cap="none" normalizeH="0" baseline="0">
                <a:ln>
                  <a:noFill/>
                </a:ln>
                <a:solidFill>
                  <a:schemeClr val="tx2">
                    <a:lumMod val="50000"/>
                  </a:schemeClr>
                </a:solidFill>
                <a:effectLst/>
                <a:latin typeface="Arial" panose="020B0604020202020204" pitchFamily="34" charset="0"/>
              </a:rPr>
              <a:t> catalogs that are linked to the </a:t>
            </a:r>
            <a:r>
              <a:rPr kumimoji="0" lang="en-US" altLang="en-US" sz="1800" b="0" i="0" u="sng" strike="noStrike" cap="none" normalizeH="0" baseline="0">
                <a:ln>
                  <a:noFill/>
                </a:ln>
                <a:solidFill>
                  <a:schemeClr val="tx2">
                    <a:lumMod val="50000"/>
                  </a:schemeClr>
                </a:solidFill>
                <a:effectLst/>
                <a:latin typeface="Arial" panose="020B0604020202020204" pitchFamily="34" charset="0"/>
              </a:rPr>
              <a:t>legal company </a:t>
            </a:r>
            <a:r>
              <a:rPr kumimoji="0" lang="en-US" altLang="en-US" sz="1800" b="0" i="0" u="none" strike="noStrike" cap="none" normalizeH="0" baseline="0">
                <a:ln>
                  <a:noFill/>
                </a:ln>
                <a:solidFill>
                  <a:schemeClr val="tx2">
                    <a:lumMod val="50000"/>
                  </a:schemeClr>
                </a:solidFill>
                <a:effectLst/>
                <a:latin typeface="Arial" panose="020B0604020202020204" pitchFamily="34" charset="0"/>
              </a:rPr>
              <a:t>you are assigned to </a:t>
            </a:r>
          </a:p>
          <a:p>
            <a:pPr marR="0" lvl="0" algn="l" defTabSz="914400" rtl="0" eaLnBrk="0" fontAlgn="base" latinLnBrk="0" hangingPunct="0">
              <a:lnSpc>
                <a:spcPct val="100000"/>
              </a:lnSpc>
              <a:spcBef>
                <a:spcPct val="0"/>
              </a:spcBef>
              <a:spcAft>
                <a:spcPct val="0"/>
              </a:spcAft>
              <a:buClrTx/>
              <a:buSzTx/>
              <a:tabLst/>
            </a:pPr>
            <a:r>
              <a:rPr lang="en-US" altLang="en-US">
                <a:solidFill>
                  <a:schemeClr val="tx2">
                    <a:lumMod val="50000"/>
                  </a:schemeClr>
                </a:solidFill>
                <a:latin typeface="Arial" panose="020B0604020202020204" pitchFamily="34" charset="0"/>
              </a:rPr>
              <a:t>     </a:t>
            </a:r>
            <a:r>
              <a:rPr kumimoji="0" lang="en-US" altLang="en-US" sz="1800" b="0" i="0" u="none" strike="noStrike" cap="none" normalizeH="0" baseline="0">
                <a:ln>
                  <a:noFill/>
                </a:ln>
                <a:solidFill>
                  <a:schemeClr val="tx2">
                    <a:lumMod val="50000"/>
                  </a:schemeClr>
                </a:solidFill>
                <a:effectLst/>
                <a:latin typeface="Arial" panose="020B0604020202020204" pitchFamily="34" charset="0"/>
              </a:rPr>
              <a:t>(or linked to a template legal company that serves as a base for your assigned legal company)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a:ln>
                <a:noFill/>
              </a:ln>
              <a:solidFill>
                <a:schemeClr val="tx2">
                  <a:lumMod val="50000"/>
                </a:schemeClr>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err="1">
                <a:ln>
                  <a:noFill/>
                </a:ln>
                <a:solidFill>
                  <a:schemeClr val="tx2">
                    <a:lumMod val="50000"/>
                  </a:schemeClr>
                </a:solidFill>
                <a:effectLst/>
                <a:latin typeface="Arial" panose="020B0604020202020204" pitchFamily="34" charset="0"/>
              </a:rPr>
              <a:t>PunchOut</a:t>
            </a:r>
            <a:r>
              <a:rPr kumimoji="0" lang="en-US" altLang="en-US" sz="1800" b="0" i="0" u="none" strike="noStrike" cap="none" normalizeH="0" baseline="0">
                <a:ln>
                  <a:noFill/>
                </a:ln>
                <a:solidFill>
                  <a:schemeClr val="tx2">
                    <a:lumMod val="50000"/>
                  </a:schemeClr>
                </a:solidFill>
                <a:effectLst/>
                <a:latin typeface="Arial" panose="020B0604020202020204" pitchFamily="34" charset="0"/>
              </a:rPr>
              <a:t> catalogs that are not linked to any legal company (accessible to all)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2">
                  <a:lumMod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2">
                    <a:lumMod val="50000"/>
                  </a:schemeClr>
                </a:solidFill>
                <a:effectLst/>
                <a:latin typeface="Arial" panose="020B0604020202020204" pitchFamily="34" charset="0"/>
              </a:rPr>
              <a:t>Users who have been granted the below </a:t>
            </a:r>
            <a:r>
              <a:rPr lang="en-US" altLang="en-US">
                <a:solidFill>
                  <a:schemeClr val="tx2">
                    <a:lumMod val="50000"/>
                  </a:schemeClr>
                </a:solidFill>
                <a:latin typeface="Arial" panose="020B0604020202020204" pitchFamily="34" charset="0"/>
              </a:rPr>
              <a:t>authorizations </a:t>
            </a:r>
            <a:r>
              <a:rPr lang="en-US">
                <a:solidFill>
                  <a:schemeClr val="tx2">
                    <a:lumMod val="50000"/>
                  </a:schemeClr>
                </a:solidFill>
                <a:latin typeface="Arial" panose="020B0604020202020204" pitchFamily="34" charset="0"/>
              </a:rPr>
              <a:t>are not subject to these restrictions</a:t>
            </a:r>
            <a:r>
              <a:rPr lang="en-US" altLang="en-US">
                <a:solidFill>
                  <a:schemeClr val="tx2">
                    <a:lumMod val="50000"/>
                  </a:schemeClr>
                </a:solidFill>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2">
                    <a:lumMod val="50000"/>
                  </a:schemeClr>
                </a:solidFill>
                <a:effectLst/>
                <a:latin typeface="Arial" panose="020B0604020202020204" pitchFamily="34" charset="0"/>
              </a:rPr>
              <a:t> </a:t>
            </a:r>
            <a:r>
              <a:rPr kumimoji="0" lang="en-US" altLang="en-US" sz="1800" b="0" i="1" u="none" strike="noStrike" cap="none" normalizeH="0" baseline="0">
                <a:ln>
                  <a:noFill/>
                </a:ln>
                <a:solidFill>
                  <a:schemeClr val="tx2">
                    <a:lumMod val="50000"/>
                  </a:schemeClr>
                </a:solidFill>
                <a:effectLst/>
                <a:latin typeface="Arial" panose="020B0604020202020204" pitchFamily="34" charset="0"/>
              </a:rPr>
              <a:t>[ACCES] View punchouts of all legal companies</a:t>
            </a:r>
            <a:r>
              <a:rPr kumimoji="0" lang="en-US" altLang="en-US" sz="1800" b="0" i="0" u="none" strike="noStrike" cap="none" normalizeH="0" baseline="0">
                <a:ln>
                  <a:noFill/>
                </a:ln>
                <a:solidFill>
                  <a:schemeClr val="tx2">
                    <a:lumMod val="50000"/>
                  </a:schemeClr>
                </a:solidFill>
                <a:effectLst/>
                <a:latin typeface="Arial" panose="020B0604020202020204" pitchFamily="34" charset="0"/>
              </a:rPr>
              <a:t> - </a:t>
            </a:r>
            <a:r>
              <a:rPr kumimoji="0" lang="en-US" altLang="en-US" sz="1000" b="0" i="1" u="none" strike="noStrike" cap="none" normalizeH="0" baseline="0" err="1">
                <a:ln>
                  <a:noFill/>
                </a:ln>
                <a:solidFill>
                  <a:schemeClr val="tx2">
                    <a:lumMod val="50000"/>
                  </a:schemeClr>
                </a:solidFill>
                <a:effectLst/>
                <a:latin typeface="Arial Unicode MS" panose="020B0604020202020204" pitchFamily="34" charset="-128"/>
              </a:rPr>
              <a:t>auth_pdt_browse_all_comp_pun</a:t>
            </a:r>
            <a:endParaRPr kumimoji="0" lang="en-US" altLang="en-US" sz="1000" b="0" i="1" u="none" strike="noStrike" cap="none" normalizeH="0" baseline="0">
              <a:ln>
                <a:noFill/>
              </a:ln>
              <a:solidFill>
                <a:schemeClr val="tx2">
                  <a:lumMod val="50000"/>
                </a:schemeClr>
              </a:solidFill>
              <a:effectLst/>
              <a:latin typeface="Arial Unicode MS" panose="020B0604020202020204" pitchFamily="34" charset="-128"/>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000" i="1">
              <a:solidFill>
                <a:schemeClr val="tx2">
                  <a:lumMod val="50000"/>
                </a:schemeClr>
              </a:solidFill>
              <a:latin typeface="Arial Unicode MS" panose="020B0604020202020204" pitchFamily="34" charset="-128"/>
            </a:endParaRPr>
          </a:p>
          <a:p>
            <a:pPr marL="0" marR="0" lvl="0" indent="0" algn="l" defTabSz="914400" rtl="0" eaLnBrk="0" fontAlgn="base" latinLnBrk="0" hangingPunct="0">
              <a:lnSpc>
                <a:spcPct val="100000"/>
              </a:lnSpc>
              <a:spcBef>
                <a:spcPct val="0"/>
              </a:spcBef>
              <a:spcAft>
                <a:spcPct val="0"/>
              </a:spcAft>
              <a:buClrTx/>
              <a:buSzTx/>
              <a:buFontTx/>
              <a:buNone/>
              <a:tabLst/>
            </a:pPr>
            <a:r>
              <a:rPr lang="en-US" err="1">
                <a:solidFill>
                  <a:schemeClr val="tx2">
                    <a:lumMod val="50000"/>
                  </a:schemeClr>
                </a:solidFill>
                <a:latin typeface="Arial" panose="020B0604020202020204" pitchFamily="34" charset="0"/>
              </a:rPr>
              <a:t>PunchOuts</a:t>
            </a:r>
            <a:r>
              <a:rPr lang="en-US">
                <a:solidFill>
                  <a:schemeClr val="tx2">
                    <a:lumMod val="50000"/>
                  </a:schemeClr>
                </a:solidFill>
                <a:latin typeface="Arial" panose="020B0604020202020204" pitchFamily="34" charset="0"/>
              </a:rPr>
              <a:t> accesses are available from the Shop &gt; Search Products. </a:t>
            </a: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They are materialized by the logos of the corresponding suppliers.</a:t>
            </a:r>
            <a:endParaRPr lang="en-US" altLang="en-US">
              <a:solidFill>
                <a:schemeClr val="tx2">
                  <a:lumMod val="50000"/>
                </a:schemeClr>
              </a:solidFill>
              <a:latin typeface="Arial" panose="020B0604020202020204" pitchFamily="34" charset="0"/>
            </a:endParaRPr>
          </a:p>
        </p:txBody>
      </p:sp>
      <p:pic>
        <p:nvPicPr>
          <p:cNvPr id="8" name="Picture 7">
            <a:extLst>
              <a:ext uri="{FF2B5EF4-FFF2-40B4-BE49-F238E27FC236}">
                <a16:creationId xmlns:a16="http://schemas.microsoft.com/office/drawing/2014/main" id="{9CB2A6A9-C5A5-EA3F-6EAF-2975DBC7DF2F}"/>
              </a:ext>
            </a:extLst>
          </p:cNvPr>
          <p:cNvPicPr>
            <a:picLocks noChangeAspect="1"/>
          </p:cNvPicPr>
          <p:nvPr/>
        </p:nvPicPr>
        <p:blipFill>
          <a:blip r:embed="rId2"/>
          <a:stretch>
            <a:fillRect/>
          </a:stretch>
        </p:blipFill>
        <p:spPr>
          <a:xfrm>
            <a:off x="5703216" y="4346047"/>
            <a:ext cx="4847274" cy="2396608"/>
          </a:xfrm>
          <a:prstGeom prst="rect">
            <a:avLst/>
          </a:prstGeom>
        </p:spPr>
      </p:pic>
    </p:spTree>
    <p:extLst>
      <p:ext uri="{BB962C8B-B14F-4D97-AF65-F5344CB8AC3E}">
        <p14:creationId xmlns:p14="http://schemas.microsoft.com/office/powerpoint/2010/main" val="1013595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8483B-D540-CC6F-1314-FFF0421894A7}"/>
              </a:ext>
            </a:extLst>
          </p:cNvPr>
          <p:cNvSpPr>
            <a:spLocks noGrp="1"/>
          </p:cNvSpPr>
          <p:nvPr>
            <p:ph type="title"/>
          </p:nvPr>
        </p:nvSpPr>
        <p:spPr/>
        <p:txBody>
          <a:bodyPr>
            <a:normAutofit/>
          </a:bodyPr>
          <a:lstStyle/>
          <a:p>
            <a:r>
              <a:rPr lang="en-GB" noProof="0"/>
              <a:t>Punchout - </a:t>
            </a:r>
            <a:r>
              <a:rPr lang="en-GB" b="1"/>
              <a:t>A</a:t>
            </a:r>
            <a:r>
              <a:rPr lang="en-GB" b="1" noProof="0" err="1"/>
              <a:t>ccessing</a:t>
            </a:r>
            <a:r>
              <a:rPr lang="en-GB" b="1" noProof="0"/>
              <a:t> </a:t>
            </a:r>
            <a:r>
              <a:rPr lang="en-GB" b="1" noProof="0" err="1"/>
              <a:t>PunchOut</a:t>
            </a:r>
            <a:r>
              <a:rPr lang="en-GB" b="1" noProof="0"/>
              <a:t> level 2</a:t>
            </a:r>
          </a:p>
        </p:txBody>
      </p:sp>
      <p:sp>
        <p:nvSpPr>
          <p:cNvPr id="6" name="Rectangle 3">
            <a:extLst>
              <a:ext uri="{FF2B5EF4-FFF2-40B4-BE49-F238E27FC236}">
                <a16:creationId xmlns:a16="http://schemas.microsoft.com/office/drawing/2014/main" id="{BD305F32-9283-7CC9-5C05-1BD6874BD0DE}"/>
              </a:ext>
            </a:extLst>
          </p:cNvPr>
          <p:cNvSpPr>
            <a:spLocks noChangeArrowheads="1"/>
          </p:cNvSpPr>
          <p:nvPr/>
        </p:nvSpPr>
        <p:spPr bwMode="auto">
          <a:xfrm>
            <a:off x="742247" y="974160"/>
            <a:ext cx="10944086"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When you perform an item search in the IVALUA catalog, the search result contains the hosted items </a:t>
            </a: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of the suppliers enabled for the </a:t>
            </a:r>
            <a:r>
              <a:rPr lang="en-US" err="1">
                <a:solidFill>
                  <a:schemeClr val="tx2">
                    <a:lumMod val="50000"/>
                  </a:schemeClr>
                </a:solidFill>
                <a:latin typeface="Arial" panose="020B0604020202020204" pitchFamily="34" charset="0"/>
              </a:rPr>
              <a:t>PunchOut</a:t>
            </a:r>
            <a:r>
              <a:rPr lang="en-US">
                <a:solidFill>
                  <a:schemeClr val="tx2">
                    <a:lumMod val="50000"/>
                  </a:schemeClr>
                </a:solidFill>
                <a:latin typeface="Arial" panose="020B0604020202020204" pitchFamily="34" charset="0"/>
              </a:rPr>
              <a:t> Level 2. </a:t>
            </a:r>
          </a:p>
          <a:p>
            <a:pPr marL="0" marR="0" lvl="0" indent="0" algn="l" defTabSz="914400" rtl="0" eaLnBrk="0" fontAlgn="base" latinLnBrk="0" hangingPunct="0">
              <a:lnSpc>
                <a:spcPct val="100000"/>
              </a:lnSpc>
              <a:spcBef>
                <a:spcPct val="0"/>
              </a:spcBef>
              <a:spcAft>
                <a:spcPct val="0"/>
              </a:spcAft>
              <a:buClrTx/>
              <a:buSzTx/>
              <a:buFontTx/>
              <a:buNone/>
              <a:tabLst/>
            </a:pPr>
            <a:endParaRPr 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The Level 2 </a:t>
            </a:r>
            <a:r>
              <a:rPr lang="en-US" err="1">
                <a:solidFill>
                  <a:schemeClr val="tx2">
                    <a:lumMod val="50000"/>
                  </a:schemeClr>
                </a:solidFill>
                <a:latin typeface="Arial" panose="020B0604020202020204" pitchFamily="34" charset="0"/>
              </a:rPr>
              <a:t>PunchOut</a:t>
            </a:r>
            <a:r>
              <a:rPr lang="en-US">
                <a:solidFill>
                  <a:schemeClr val="tx2">
                    <a:lumMod val="50000"/>
                  </a:schemeClr>
                </a:solidFill>
                <a:latin typeface="Arial" panose="020B0604020202020204" pitchFamily="34" charset="0"/>
              </a:rPr>
              <a:t> items look similar to the internal items.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Just like internal items, you can view, compare punchout items with other items of the search result </a:t>
            </a: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and add them to your cart (Add to Cart button). </a:t>
            </a: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The price and the availability of those items are updated automatically by the supplier platform via an API.</a:t>
            </a:r>
            <a:endParaRPr lang="en-US" altLang="en-US">
              <a:solidFill>
                <a:schemeClr val="tx2">
                  <a:lumMod val="50000"/>
                </a:schemeClr>
              </a:solidFill>
              <a:latin typeface="Arial" panose="020B0604020202020204" pitchFamily="34" charset="0"/>
            </a:endParaRPr>
          </a:p>
        </p:txBody>
      </p:sp>
      <p:pic>
        <p:nvPicPr>
          <p:cNvPr id="4" name="Picture 3">
            <a:extLst>
              <a:ext uri="{FF2B5EF4-FFF2-40B4-BE49-F238E27FC236}">
                <a16:creationId xmlns:a16="http://schemas.microsoft.com/office/drawing/2014/main" id="{D8F36F5C-C42F-7108-BD4E-FD5D1F333FA3}"/>
              </a:ext>
            </a:extLst>
          </p:cNvPr>
          <p:cNvPicPr>
            <a:picLocks noChangeAspect="1"/>
          </p:cNvPicPr>
          <p:nvPr/>
        </p:nvPicPr>
        <p:blipFill>
          <a:blip r:embed="rId2"/>
          <a:stretch>
            <a:fillRect/>
          </a:stretch>
        </p:blipFill>
        <p:spPr>
          <a:xfrm>
            <a:off x="2798137" y="2373135"/>
            <a:ext cx="6595726" cy="3035623"/>
          </a:xfrm>
          <a:prstGeom prst="rect">
            <a:avLst/>
          </a:prstGeom>
        </p:spPr>
      </p:pic>
    </p:spTree>
    <p:extLst>
      <p:ext uri="{BB962C8B-B14F-4D97-AF65-F5344CB8AC3E}">
        <p14:creationId xmlns:p14="http://schemas.microsoft.com/office/powerpoint/2010/main" val="2504486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8483B-D540-CC6F-1314-FFF0421894A7}"/>
              </a:ext>
            </a:extLst>
          </p:cNvPr>
          <p:cNvSpPr>
            <a:spLocks noGrp="1"/>
          </p:cNvSpPr>
          <p:nvPr>
            <p:ph type="title"/>
          </p:nvPr>
        </p:nvSpPr>
        <p:spPr/>
        <p:txBody>
          <a:bodyPr>
            <a:normAutofit/>
          </a:bodyPr>
          <a:lstStyle/>
          <a:p>
            <a:r>
              <a:rPr lang="en-GB" noProof="0"/>
              <a:t>Punchout - </a:t>
            </a:r>
            <a:r>
              <a:rPr lang="en-GB" b="1"/>
              <a:t>A</a:t>
            </a:r>
            <a:r>
              <a:rPr lang="en-GB" b="1" noProof="0" err="1"/>
              <a:t>ccessing</a:t>
            </a:r>
            <a:r>
              <a:rPr lang="en-GB" b="1" noProof="0"/>
              <a:t> </a:t>
            </a:r>
            <a:r>
              <a:rPr lang="en-GB" b="1" noProof="0" err="1"/>
              <a:t>PunchOut</a:t>
            </a:r>
            <a:r>
              <a:rPr lang="en-GB" b="1" noProof="0"/>
              <a:t> level 2</a:t>
            </a:r>
          </a:p>
        </p:txBody>
      </p:sp>
      <p:sp>
        <p:nvSpPr>
          <p:cNvPr id="6" name="Rectangle 3">
            <a:extLst>
              <a:ext uri="{FF2B5EF4-FFF2-40B4-BE49-F238E27FC236}">
                <a16:creationId xmlns:a16="http://schemas.microsoft.com/office/drawing/2014/main" id="{BD305F32-9283-7CC9-5C05-1BD6874BD0DE}"/>
              </a:ext>
            </a:extLst>
          </p:cNvPr>
          <p:cNvSpPr>
            <a:spLocks noChangeArrowheads="1"/>
          </p:cNvSpPr>
          <p:nvPr/>
        </p:nvSpPr>
        <p:spPr bwMode="auto">
          <a:xfrm>
            <a:off x="742247" y="1034342"/>
            <a:ext cx="10179005"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When viewing an item sheet, a punchout link allows you to access the same item in the supplier’s </a:t>
            </a: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external catalog. </a:t>
            </a:r>
          </a:p>
          <a:p>
            <a:pPr marL="0" marR="0" lvl="0" indent="0" algn="l" defTabSz="914400" rtl="0" eaLnBrk="0" fontAlgn="base" latinLnBrk="0" hangingPunct="0">
              <a:lnSpc>
                <a:spcPct val="100000"/>
              </a:lnSpc>
              <a:spcBef>
                <a:spcPct val="0"/>
              </a:spcBef>
              <a:spcAft>
                <a:spcPct val="0"/>
              </a:spcAft>
              <a:buClrTx/>
              <a:buSzTx/>
              <a:buFontTx/>
              <a:buNone/>
              <a:tabLst/>
            </a:pPr>
            <a:endParaRPr 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This allows you to obtain more information on the same item or, for example, explore the supplier </a:t>
            </a: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site before adding items to your shopping cart.</a:t>
            </a:r>
          </a:p>
          <a:p>
            <a:pPr marL="0" marR="0" lvl="0" indent="0" algn="l" defTabSz="914400" rtl="0" eaLnBrk="0" fontAlgn="base" latinLnBrk="0" hangingPunct="0">
              <a:lnSpc>
                <a:spcPct val="100000"/>
              </a:lnSpc>
              <a:spcBef>
                <a:spcPct val="0"/>
              </a:spcBef>
              <a:spcAft>
                <a:spcPct val="0"/>
              </a:spcAft>
              <a:buClrTx/>
              <a:buSzTx/>
              <a:buFontTx/>
              <a:buNone/>
              <a:tabLst/>
            </a:pPr>
            <a:endParaRPr 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The Level 2 </a:t>
            </a:r>
            <a:r>
              <a:rPr lang="en-US" err="1">
                <a:solidFill>
                  <a:schemeClr val="tx2">
                    <a:lumMod val="50000"/>
                  </a:schemeClr>
                </a:solidFill>
                <a:latin typeface="Arial" panose="020B0604020202020204" pitchFamily="34" charset="0"/>
              </a:rPr>
              <a:t>PunchOut</a:t>
            </a:r>
            <a:r>
              <a:rPr lang="en-US">
                <a:solidFill>
                  <a:schemeClr val="tx2">
                    <a:lumMod val="50000"/>
                  </a:schemeClr>
                </a:solidFill>
                <a:latin typeface="Arial" panose="020B0604020202020204" pitchFamily="34" charset="0"/>
              </a:rPr>
              <a:t> items look similar to the internal items: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p:txBody>
      </p:sp>
      <p:grpSp>
        <p:nvGrpSpPr>
          <p:cNvPr id="11" name="Group 10">
            <a:extLst>
              <a:ext uri="{FF2B5EF4-FFF2-40B4-BE49-F238E27FC236}">
                <a16:creationId xmlns:a16="http://schemas.microsoft.com/office/drawing/2014/main" id="{6EEA2630-9C27-1331-DFE3-8BAE07878CB0}"/>
              </a:ext>
            </a:extLst>
          </p:cNvPr>
          <p:cNvGrpSpPr/>
          <p:nvPr/>
        </p:nvGrpSpPr>
        <p:grpSpPr>
          <a:xfrm>
            <a:off x="3920237" y="3233395"/>
            <a:ext cx="4521771" cy="3308186"/>
            <a:chOff x="2724345" y="3089595"/>
            <a:chExt cx="5203643" cy="3555680"/>
          </a:xfrm>
        </p:grpSpPr>
        <p:pic>
          <p:nvPicPr>
            <p:cNvPr id="5" name="Picture 4">
              <a:extLst>
                <a:ext uri="{FF2B5EF4-FFF2-40B4-BE49-F238E27FC236}">
                  <a16:creationId xmlns:a16="http://schemas.microsoft.com/office/drawing/2014/main" id="{5853EF80-D2AC-DDF9-B19E-F39B8A3EDB2C}"/>
                </a:ext>
              </a:extLst>
            </p:cNvPr>
            <p:cNvPicPr>
              <a:picLocks noChangeAspect="1"/>
            </p:cNvPicPr>
            <p:nvPr/>
          </p:nvPicPr>
          <p:blipFill>
            <a:blip r:embed="rId2"/>
            <a:stretch>
              <a:fillRect/>
            </a:stretch>
          </p:blipFill>
          <p:spPr>
            <a:xfrm>
              <a:off x="2724345" y="3089595"/>
              <a:ext cx="5203643" cy="3555680"/>
            </a:xfrm>
            <a:prstGeom prst="rect">
              <a:avLst/>
            </a:prstGeom>
          </p:spPr>
        </p:pic>
        <p:cxnSp>
          <p:nvCxnSpPr>
            <p:cNvPr id="7" name="Straight Arrow Connector 6">
              <a:extLst>
                <a:ext uri="{FF2B5EF4-FFF2-40B4-BE49-F238E27FC236}">
                  <a16:creationId xmlns:a16="http://schemas.microsoft.com/office/drawing/2014/main" id="{278BF729-B34F-6937-936D-5A121A9B0EE3}"/>
                </a:ext>
              </a:extLst>
            </p:cNvPr>
            <p:cNvCxnSpPr>
              <a:cxnSpLocks/>
            </p:cNvCxnSpPr>
            <p:nvPr/>
          </p:nvCxnSpPr>
          <p:spPr>
            <a:xfrm flipH="1" flipV="1">
              <a:off x="6096000" y="4408720"/>
              <a:ext cx="691299" cy="61576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879FB58-9189-0095-FACE-B1054F43B109}"/>
                </a:ext>
              </a:extLst>
            </p:cNvPr>
            <p:cNvSpPr/>
            <p:nvPr/>
          </p:nvSpPr>
          <p:spPr>
            <a:xfrm>
              <a:off x="4092897" y="4133854"/>
              <a:ext cx="2003103" cy="27486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33808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8483B-D540-CC6F-1314-FFF0421894A7}"/>
              </a:ext>
            </a:extLst>
          </p:cNvPr>
          <p:cNvSpPr>
            <a:spLocks noGrp="1"/>
          </p:cNvSpPr>
          <p:nvPr>
            <p:ph type="title"/>
          </p:nvPr>
        </p:nvSpPr>
        <p:spPr/>
        <p:txBody>
          <a:bodyPr>
            <a:normAutofit/>
          </a:bodyPr>
          <a:lstStyle/>
          <a:p>
            <a:r>
              <a:rPr lang="en-GB" noProof="0"/>
              <a:t>Punchout – </a:t>
            </a:r>
            <a:r>
              <a:rPr lang="en-GB" b="1"/>
              <a:t>Need to send Purchase Order?</a:t>
            </a:r>
            <a:endParaRPr lang="en-GB" b="1" noProof="0"/>
          </a:p>
        </p:txBody>
      </p:sp>
      <p:sp>
        <p:nvSpPr>
          <p:cNvPr id="6" name="Rectangle 3">
            <a:extLst>
              <a:ext uri="{FF2B5EF4-FFF2-40B4-BE49-F238E27FC236}">
                <a16:creationId xmlns:a16="http://schemas.microsoft.com/office/drawing/2014/main" id="{BD305F32-9283-7CC9-5C05-1BD6874BD0DE}"/>
              </a:ext>
            </a:extLst>
          </p:cNvPr>
          <p:cNvSpPr>
            <a:spLocks noChangeArrowheads="1"/>
          </p:cNvSpPr>
          <p:nvPr/>
        </p:nvSpPr>
        <p:spPr bwMode="auto">
          <a:xfrm>
            <a:off x="729045" y="976961"/>
            <a:ext cx="10692466"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The punchout configuration can be split into 2 parts:</a:t>
            </a:r>
          </a:p>
          <a:p>
            <a:pPr marL="0" marR="0" lvl="0" indent="0" algn="l" defTabSz="914400" rtl="0" eaLnBrk="0" fontAlgn="base" latinLnBrk="0" hangingPunct="0">
              <a:lnSpc>
                <a:spcPct val="100000"/>
              </a:lnSpc>
              <a:spcBef>
                <a:spcPct val="0"/>
              </a:spcBef>
              <a:spcAft>
                <a:spcPct val="0"/>
              </a:spcAft>
              <a:buClrTx/>
              <a:buSzTx/>
              <a:buFontTx/>
              <a:buNone/>
              <a:tabLst/>
            </a:pPr>
            <a:endParaRPr 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1/ Possibility to create a basket (Purchase Requisition) with items from the </a:t>
            </a:r>
            <a:r>
              <a:rPr lang="en-US" err="1">
                <a:solidFill>
                  <a:schemeClr val="tx2">
                    <a:lumMod val="50000"/>
                  </a:schemeClr>
                </a:solidFill>
                <a:latin typeface="Arial" panose="020B0604020202020204" pitchFamily="34" charset="0"/>
              </a:rPr>
              <a:t>PunchOut</a:t>
            </a:r>
            <a:r>
              <a:rPr lang="en-US">
                <a:solidFill>
                  <a:schemeClr val="tx2">
                    <a:lumMod val="50000"/>
                  </a:schemeClr>
                </a:solidFill>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    catalogue (with level 1 or 2 integration)</a:t>
            </a:r>
          </a:p>
          <a:p>
            <a:pPr marL="0" marR="0" lvl="0" indent="0" algn="l" defTabSz="914400" rtl="0" eaLnBrk="0" fontAlgn="base" latinLnBrk="0" hangingPunct="0">
              <a:lnSpc>
                <a:spcPct val="100000"/>
              </a:lnSpc>
              <a:spcBef>
                <a:spcPct val="0"/>
              </a:spcBef>
              <a:spcAft>
                <a:spcPct val="0"/>
              </a:spcAft>
              <a:buClrTx/>
              <a:buSzTx/>
              <a:buFontTx/>
              <a:buNone/>
              <a:tabLst/>
            </a:pPr>
            <a:endParaRPr 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2/ </a:t>
            </a:r>
            <a:r>
              <a:rPr lang="en-US">
                <a:solidFill>
                  <a:schemeClr val="tx2">
                    <a:lumMod val="50000"/>
                  </a:schemeClr>
                </a:solidFill>
                <a:highlight>
                  <a:srgbClr val="00FFFF"/>
                </a:highlight>
                <a:latin typeface="Arial" panose="020B0604020202020204" pitchFamily="34" charset="0"/>
              </a:rPr>
              <a:t>Once Purchase Order is validated, possibility to send back the PO to the </a:t>
            </a:r>
            <a:r>
              <a:rPr lang="en-US" err="1">
                <a:solidFill>
                  <a:schemeClr val="tx2">
                    <a:lumMod val="50000"/>
                  </a:schemeClr>
                </a:solidFill>
                <a:highlight>
                  <a:srgbClr val="00FFFF"/>
                </a:highlight>
                <a:latin typeface="Arial" panose="020B0604020202020204" pitchFamily="34" charset="0"/>
              </a:rPr>
              <a:t>PunchOut</a:t>
            </a:r>
            <a:r>
              <a:rPr lang="en-US">
                <a:solidFill>
                  <a:schemeClr val="tx2">
                    <a:lumMod val="50000"/>
                  </a:schemeClr>
                </a:solidFill>
                <a:highlight>
                  <a:srgbClr val="00FFFF"/>
                </a:highlight>
                <a:latin typeface="Arial" panose="020B0604020202020204" pitchFamily="34" charset="0"/>
              </a:rPr>
              <a:t> supplier </a:t>
            </a:r>
          </a:p>
          <a:p>
            <a:pPr marL="0" marR="0" lvl="0" indent="0" algn="l" defTabSz="914400" rtl="0" eaLnBrk="0" fontAlgn="base" latinLnBrk="0" hangingPunct="0">
              <a:lnSpc>
                <a:spcPct val="100000"/>
              </a:lnSpc>
              <a:spcBef>
                <a:spcPct val="0"/>
              </a:spcBef>
              <a:spcAft>
                <a:spcPct val="0"/>
              </a:spcAft>
              <a:buClrTx/>
              <a:buSzTx/>
              <a:buFontTx/>
              <a:buNone/>
              <a:tabLst/>
            </a:pPr>
            <a:r>
              <a:rPr lang="en-US">
                <a:solidFill>
                  <a:schemeClr val="tx2">
                    <a:lumMod val="50000"/>
                  </a:schemeClr>
                </a:solidFill>
                <a:latin typeface="Arial" panose="020B0604020202020204" pitchFamily="34" charset="0"/>
              </a:rPr>
              <a:t>    </a:t>
            </a:r>
            <a:r>
              <a:rPr lang="en-US">
                <a:solidFill>
                  <a:schemeClr val="tx2">
                    <a:lumMod val="50000"/>
                  </a:schemeClr>
                </a:solidFill>
                <a:highlight>
                  <a:srgbClr val="00FFFF"/>
                </a:highlight>
                <a:latin typeface="Arial" panose="020B0604020202020204" pitchFamily="34" charset="0"/>
              </a:rPr>
              <a:t>(only cXML is supported by Ivalua)</a:t>
            </a:r>
            <a:endParaRPr lang="en-US" altLang="en-US">
              <a:solidFill>
                <a:schemeClr val="tx2">
                  <a:lumMod val="50000"/>
                </a:schemeClr>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a:solidFill>
                <a:schemeClr val="tx2">
                  <a:lumMod val="50000"/>
                </a:schemeClr>
              </a:solidFill>
              <a:latin typeface="Arial" panose="020B0604020202020204" pitchFamily="34" charset="0"/>
            </a:endParaRPr>
          </a:p>
        </p:txBody>
      </p:sp>
      <p:cxnSp>
        <p:nvCxnSpPr>
          <p:cNvPr id="9" name="Straight Arrow Connector 8">
            <a:extLst>
              <a:ext uri="{FF2B5EF4-FFF2-40B4-BE49-F238E27FC236}">
                <a16:creationId xmlns:a16="http://schemas.microsoft.com/office/drawing/2014/main" id="{A6212E1A-FEB5-848B-502B-8D888F8B049B}"/>
              </a:ext>
            </a:extLst>
          </p:cNvPr>
          <p:cNvCxnSpPr>
            <a:cxnSpLocks/>
          </p:cNvCxnSpPr>
          <p:nvPr/>
        </p:nvCxnSpPr>
        <p:spPr>
          <a:xfrm>
            <a:off x="2026111" y="3612819"/>
            <a:ext cx="23691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669CA26-F152-8AB7-3DB5-68D20D47E222}"/>
              </a:ext>
            </a:extLst>
          </p:cNvPr>
          <p:cNvSpPr txBox="1"/>
          <p:nvPr/>
        </p:nvSpPr>
        <p:spPr>
          <a:xfrm>
            <a:off x="2543822" y="3144355"/>
            <a:ext cx="1180067" cy="461665"/>
          </a:xfrm>
          <a:prstGeom prst="rect">
            <a:avLst/>
          </a:prstGeom>
        </p:spPr>
        <p:txBody>
          <a:bodyPr wrap="none" rtlCol="0" anchor="ctr">
            <a:spAutoFit/>
          </a:bodyPr>
          <a:lstStyle/>
          <a:p>
            <a:pPr algn="ctr"/>
            <a:r>
              <a:rPr lang="fr-FR" sz="1200">
                <a:solidFill>
                  <a:schemeClr val="accent1">
                    <a:lumMod val="50000"/>
                  </a:schemeClr>
                </a:solidFill>
              </a:rPr>
              <a:t>User </a:t>
            </a:r>
            <a:r>
              <a:rPr lang="fr-FR" sz="1200" err="1">
                <a:solidFill>
                  <a:schemeClr val="accent1">
                    <a:lumMod val="50000"/>
                  </a:schemeClr>
                </a:solidFill>
              </a:rPr>
              <a:t>accesses</a:t>
            </a:r>
            <a:r>
              <a:rPr lang="fr-FR" sz="1200">
                <a:solidFill>
                  <a:schemeClr val="accent1">
                    <a:lumMod val="50000"/>
                  </a:schemeClr>
                </a:solidFill>
              </a:rPr>
              <a:t> </a:t>
            </a:r>
          </a:p>
          <a:p>
            <a:pPr algn="ctr"/>
            <a:r>
              <a:rPr lang="fr-FR" sz="1200">
                <a:solidFill>
                  <a:schemeClr val="accent1">
                    <a:lumMod val="50000"/>
                  </a:schemeClr>
                </a:solidFill>
              </a:rPr>
              <a:t>external </a:t>
            </a:r>
            <a:r>
              <a:rPr lang="fr-FR" sz="1200" err="1">
                <a:solidFill>
                  <a:schemeClr val="accent1">
                    <a:lumMod val="50000"/>
                  </a:schemeClr>
                </a:solidFill>
              </a:rPr>
              <a:t>catalog</a:t>
            </a:r>
            <a:endParaRPr lang="en-US" sz="1200">
              <a:solidFill>
                <a:schemeClr val="accent1">
                  <a:lumMod val="50000"/>
                </a:schemeClr>
              </a:solidFill>
            </a:endParaRPr>
          </a:p>
        </p:txBody>
      </p:sp>
      <p:sp>
        <p:nvSpPr>
          <p:cNvPr id="42" name="TextBox 41">
            <a:extLst>
              <a:ext uri="{FF2B5EF4-FFF2-40B4-BE49-F238E27FC236}">
                <a16:creationId xmlns:a16="http://schemas.microsoft.com/office/drawing/2014/main" id="{26FB5A8B-72BF-1497-A406-7EC971066AAC}"/>
              </a:ext>
            </a:extLst>
          </p:cNvPr>
          <p:cNvSpPr txBox="1"/>
          <p:nvPr/>
        </p:nvSpPr>
        <p:spPr>
          <a:xfrm>
            <a:off x="2400894" y="4225077"/>
            <a:ext cx="1640256" cy="461665"/>
          </a:xfrm>
          <a:prstGeom prst="rect">
            <a:avLst/>
          </a:prstGeom>
        </p:spPr>
        <p:txBody>
          <a:bodyPr wrap="none" rtlCol="0" anchor="ctr">
            <a:spAutoFit/>
          </a:bodyPr>
          <a:lstStyle/>
          <a:p>
            <a:pPr algn="ctr"/>
            <a:r>
              <a:rPr lang="fr-FR" sz="1200">
                <a:solidFill>
                  <a:schemeClr val="accent1">
                    <a:lumMod val="50000"/>
                  </a:schemeClr>
                </a:solidFill>
              </a:rPr>
              <a:t>User </a:t>
            </a:r>
            <a:r>
              <a:rPr lang="fr-FR" sz="1200" err="1">
                <a:solidFill>
                  <a:schemeClr val="accent1">
                    <a:lumMod val="50000"/>
                  </a:schemeClr>
                </a:solidFill>
              </a:rPr>
              <a:t>validates</a:t>
            </a:r>
            <a:r>
              <a:rPr lang="fr-FR" sz="1200">
                <a:solidFill>
                  <a:schemeClr val="accent1">
                    <a:lumMod val="50000"/>
                  </a:schemeClr>
                </a:solidFill>
              </a:rPr>
              <a:t> basket </a:t>
            </a:r>
          </a:p>
          <a:p>
            <a:pPr algn="ctr"/>
            <a:r>
              <a:rPr lang="fr-FR" sz="1200">
                <a:solidFill>
                  <a:schemeClr val="accent1">
                    <a:lumMod val="50000"/>
                  </a:schemeClr>
                </a:solidFill>
              </a:rPr>
              <a:t>and </a:t>
            </a:r>
            <a:r>
              <a:rPr lang="fr-FR" sz="1200" err="1">
                <a:solidFill>
                  <a:schemeClr val="accent1">
                    <a:lumMod val="50000"/>
                  </a:schemeClr>
                </a:solidFill>
              </a:rPr>
              <a:t>goes</a:t>
            </a:r>
            <a:r>
              <a:rPr lang="fr-FR" sz="1200">
                <a:solidFill>
                  <a:schemeClr val="accent1">
                    <a:lumMod val="50000"/>
                  </a:schemeClr>
                </a:solidFill>
              </a:rPr>
              <a:t> back to Ivalua</a:t>
            </a:r>
            <a:endParaRPr lang="en-US" sz="1200">
              <a:solidFill>
                <a:schemeClr val="accent1">
                  <a:lumMod val="50000"/>
                </a:schemeClr>
              </a:solidFill>
            </a:endParaRPr>
          </a:p>
        </p:txBody>
      </p:sp>
      <p:cxnSp>
        <p:nvCxnSpPr>
          <p:cNvPr id="43" name="Straight Arrow Connector 42">
            <a:extLst>
              <a:ext uri="{FF2B5EF4-FFF2-40B4-BE49-F238E27FC236}">
                <a16:creationId xmlns:a16="http://schemas.microsoft.com/office/drawing/2014/main" id="{CA07B4F8-B2B1-CE9E-0031-179E1B4CD144}"/>
              </a:ext>
            </a:extLst>
          </p:cNvPr>
          <p:cNvCxnSpPr>
            <a:cxnSpLocks/>
          </p:cNvCxnSpPr>
          <p:nvPr/>
        </p:nvCxnSpPr>
        <p:spPr>
          <a:xfrm flipH="1">
            <a:off x="2022673" y="4660767"/>
            <a:ext cx="23567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Arrow: U-Turn 54">
            <a:extLst>
              <a:ext uri="{FF2B5EF4-FFF2-40B4-BE49-F238E27FC236}">
                <a16:creationId xmlns:a16="http://schemas.microsoft.com/office/drawing/2014/main" id="{23045236-344D-F408-D520-3CB4EE00284E}"/>
              </a:ext>
            </a:extLst>
          </p:cNvPr>
          <p:cNvSpPr/>
          <p:nvPr/>
        </p:nvSpPr>
        <p:spPr>
          <a:xfrm rot="5400000">
            <a:off x="1999525" y="4847792"/>
            <a:ext cx="356496" cy="288469"/>
          </a:xfrm>
          <a:prstGeom prst="uturnArrow">
            <a:avLst>
              <a:gd name="adj1" fmla="val 25000"/>
              <a:gd name="adj2" fmla="val 25000"/>
              <a:gd name="adj3" fmla="val 29411"/>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accent1">
                  <a:lumMod val="50000"/>
                </a:schemeClr>
              </a:solidFill>
            </a:endParaRPr>
          </a:p>
        </p:txBody>
      </p:sp>
      <p:sp>
        <p:nvSpPr>
          <p:cNvPr id="56" name="TextBox 55">
            <a:extLst>
              <a:ext uri="{FF2B5EF4-FFF2-40B4-BE49-F238E27FC236}">
                <a16:creationId xmlns:a16="http://schemas.microsoft.com/office/drawing/2014/main" id="{EF4164B4-434F-C281-8DD8-45FFA6E3C6C1}"/>
              </a:ext>
            </a:extLst>
          </p:cNvPr>
          <p:cNvSpPr txBox="1"/>
          <p:nvPr/>
        </p:nvSpPr>
        <p:spPr>
          <a:xfrm>
            <a:off x="2361620" y="4823762"/>
            <a:ext cx="1736694" cy="276999"/>
          </a:xfrm>
          <a:prstGeom prst="rect">
            <a:avLst/>
          </a:prstGeom>
        </p:spPr>
        <p:txBody>
          <a:bodyPr wrap="none" rtlCol="0" anchor="ctr">
            <a:spAutoFit/>
          </a:bodyPr>
          <a:lstStyle/>
          <a:p>
            <a:pPr algn="ctr"/>
            <a:r>
              <a:rPr lang="fr-FR" sz="1200">
                <a:solidFill>
                  <a:schemeClr val="accent1">
                    <a:lumMod val="50000"/>
                  </a:schemeClr>
                </a:solidFill>
              </a:rPr>
              <a:t>PR </a:t>
            </a:r>
            <a:r>
              <a:rPr lang="fr-FR" sz="1200" err="1">
                <a:solidFill>
                  <a:schemeClr val="accent1">
                    <a:lumMod val="50000"/>
                  </a:schemeClr>
                </a:solidFill>
              </a:rPr>
              <a:t>automatically</a:t>
            </a:r>
            <a:r>
              <a:rPr lang="fr-FR" sz="1200">
                <a:solidFill>
                  <a:schemeClr val="accent1">
                    <a:lumMod val="50000"/>
                  </a:schemeClr>
                </a:solidFill>
              </a:rPr>
              <a:t> </a:t>
            </a:r>
            <a:r>
              <a:rPr lang="fr-FR" sz="1200" err="1">
                <a:solidFill>
                  <a:schemeClr val="accent1">
                    <a:lumMod val="50000"/>
                  </a:schemeClr>
                </a:solidFill>
              </a:rPr>
              <a:t>created</a:t>
            </a:r>
            <a:endParaRPr lang="en-US" sz="1200">
              <a:solidFill>
                <a:schemeClr val="accent1">
                  <a:lumMod val="50000"/>
                </a:schemeClr>
              </a:solidFill>
            </a:endParaRPr>
          </a:p>
        </p:txBody>
      </p:sp>
      <p:sp>
        <p:nvSpPr>
          <p:cNvPr id="57" name="Arrow: U-Turn 56">
            <a:extLst>
              <a:ext uri="{FF2B5EF4-FFF2-40B4-BE49-F238E27FC236}">
                <a16:creationId xmlns:a16="http://schemas.microsoft.com/office/drawing/2014/main" id="{8A5115E2-B3C0-FE18-815C-DAB9513DD03E}"/>
              </a:ext>
            </a:extLst>
          </p:cNvPr>
          <p:cNvSpPr/>
          <p:nvPr/>
        </p:nvSpPr>
        <p:spPr>
          <a:xfrm rot="5400000">
            <a:off x="2006298" y="5310502"/>
            <a:ext cx="356496" cy="288469"/>
          </a:xfrm>
          <a:prstGeom prst="uturnArrow">
            <a:avLst>
              <a:gd name="adj1" fmla="val 25000"/>
              <a:gd name="adj2" fmla="val 25000"/>
              <a:gd name="adj3" fmla="val 29411"/>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accent1">
                  <a:lumMod val="50000"/>
                </a:schemeClr>
              </a:solidFill>
            </a:endParaRPr>
          </a:p>
        </p:txBody>
      </p:sp>
      <p:sp>
        <p:nvSpPr>
          <p:cNvPr id="58" name="TextBox 57">
            <a:extLst>
              <a:ext uri="{FF2B5EF4-FFF2-40B4-BE49-F238E27FC236}">
                <a16:creationId xmlns:a16="http://schemas.microsoft.com/office/drawing/2014/main" id="{80F6963E-3707-EBD2-7C2F-B2182D386DD1}"/>
              </a:ext>
            </a:extLst>
          </p:cNvPr>
          <p:cNvSpPr txBox="1"/>
          <p:nvPr/>
        </p:nvSpPr>
        <p:spPr>
          <a:xfrm>
            <a:off x="2274822" y="5321325"/>
            <a:ext cx="1892400" cy="276999"/>
          </a:xfrm>
          <a:prstGeom prst="rect">
            <a:avLst/>
          </a:prstGeom>
        </p:spPr>
        <p:txBody>
          <a:bodyPr wrap="square" rtlCol="0" anchor="ctr">
            <a:spAutoFit/>
          </a:bodyPr>
          <a:lstStyle/>
          <a:p>
            <a:pPr algn="ctr"/>
            <a:r>
              <a:rPr lang="fr-FR" sz="1200">
                <a:solidFill>
                  <a:schemeClr val="accent1">
                    <a:lumMod val="50000"/>
                  </a:schemeClr>
                </a:solidFill>
              </a:rPr>
              <a:t>User </a:t>
            </a:r>
            <a:r>
              <a:rPr lang="fr-FR" sz="1200" err="1">
                <a:solidFill>
                  <a:schemeClr val="accent1">
                    <a:lumMod val="50000"/>
                  </a:schemeClr>
                </a:solidFill>
              </a:rPr>
              <a:t>creates</a:t>
            </a:r>
            <a:r>
              <a:rPr lang="fr-FR" sz="1200">
                <a:solidFill>
                  <a:schemeClr val="accent1">
                    <a:lumMod val="50000"/>
                  </a:schemeClr>
                </a:solidFill>
              </a:rPr>
              <a:t> PO </a:t>
            </a:r>
            <a:r>
              <a:rPr lang="fr-FR" sz="1200" err="1">
                <a:solidFill>
                  <a:schemeClr val="accent1">
                    <a:lumMod val="50000"/>
                  </a:schemeClr>
                </a:solidFill>
              </a:rPr>
              <a:t>from</a:t>
            </a:r>
            <a:r>
              <a:rPr lang="fr-FR" sz="1200">
                <a:solidFill>
                  <a:schemeClr val="accent1">
                    <a:lumMod val="50000"/>
                  </a:schemeClr>
                </a:solidFill>
              </a:rPr>
              <a:t> PR</a:t>
            </a:r>
            <a:endParaRPr lang="en-US" sz="1200">
              <a:solidFill>
                <a:schemeClr val="accent1">
                  <a:lumMod val="50000"/>
                </a:schemeClr>
              </a:solidFill>
            </a:endParaRPr>
          </a:p>
        </p:txBody>
      </p:sp>
      <p:sp>
        <p:nvSpPr>
          <p:cNvPr id="60" name="Arrow: U-Turn 59">
            <a:extLst>
              <a:ext uri="{FF2B5EF4-FFF2-40B4-BE49-F238E27FC236}">
                <a16:creationId xmlns:a16="http://schemas.microsoft.com/office/drawing/2014/main" id="{CB4B3510-0541-4FFA-7121-8816666C3548}"/>
              </a:ext>
            </a:extLst>
          </p:cNvPr>
          <p:cNvSpPr/>
          <p:nvPr/>
        </p:nvSpPr>
        <p:spPr>
          <a:xfrm rot="16200000" flipH="1">
            <a:off x="4052831" y="3875947"/>
            <a:ext cx="372027" cy="281059"/>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TextBox 60">
            <a:extLst>
              <a:ext uri="{FF2B5EF4-FFF2-40B4-BE49-F238E27FC236}">
                <a16:creationId xmlns:a16="http://schemas.microsoft.com/office/drawing/2014/main" id="{68AA6BBC-B353-1539-DCC6-F3D494983C1D}"/>
              </a:ext>
            </a:extLst>
          </p:cNvPr>
          <p:cNvSpPr txBox="1"/>
          <p:nvPr/>
        </p:nvSpPr>
        <p:spPr>
          <a:xfrm>
            <a:off x="2172289" y="3879431"/>
            <a:ext cx="1961037" cy="276999"/>
          </a:xfrm>
          <a:prstGeom prst="rect">
            <a:avLst/>
          </a:prstGeom>
        </p:spPr>
        <p:txBody>
          <a:bodyPr wrap="square" rtlCol="0" anchor="ctr">
            <a:spAutoFit/>
          </a:bodyPr>
          <a:lstStyle/>
          <a:p>
            <a:pPr algn="ctr"/>
            <a:r>
              <a:rPr lang="fr-FR" sz="1200">
                <a:solidFill>
                  <a:schemeClr val="accent1">
                    <a:lumMod val="50000"/>
                  </a:schemeClr>
                </a:solidFill>
              </a:rPr>
              <a:t>User </a:t>
            </a:r>
            <a:r>
              <a:rPr lang="fr-FR" sz="1200" err="1">
                <a:solidFill>
                  <a:schemeClr val="accent1">
                    <a:lumMod val="50000"/>
                  </a:schemeClr>
                </a:solidFill>
              </a:rPr>
              <a:t>adds</a:t>
            </a:r>
            <a:r>
              <a:rPr lang="fr-FR" sz="1200">
                <a:solidFill>
                  <a:schemeClr val="accent1">
                    <a:lumMod val="50000"/>
                  </a:schemeClr>
                </a:solidFill>
              </a:rPr>
              <a:t> items to basket</a:t>
            </a:r>
            <a:endParaRPr lang="en-US" sz="1200">
              <a:solidFill>
                <a:schemeClr val="accent1">
                  <a:lumMod val="50000"/>
                </a:schemeClr>
              </a:solidFill>
            </a:endParaRPr>
          </a:p>
        </p:txBody>
      </p:sp>
      <p:cxnSp>
        <p:nvCxnSpPr>
          <p:cNvPr id="62" name="Straight Arrow Connector 61">
            <a:extLst>
              <a:ext uri="{FF2B5EF4-FFF2-40B4-BE49-F238E27FC236}">
                <a16:creationId xmlns:a16="http://schemas.microsoft.com/office/drawing/2014/main" id="{62D21161-BFAC-8842-64EC-E267FDE25C4F}"/>
              </a:ext>
            </a:extLst>
          </p:cNvPr>
          <p:cNvCxnSpPr>
            <a:cxnSpLocks/>
          </p:cNvCxnSpPr>
          <p:nvPr/>
        </p:nvCxnSpPr>
        <p:spPr>
          <a:xfrm>
            <a:off x="2026111" y="6554147"/>
            <a:ext cx="23691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F1DC23C1-C437-34E3-03FA-A9B28F50C394}"/>
              </a:ext>
            </a:extLst>
          </p:cNvPr>
          <p:cNvSpPr txBox="1"/>
          <p:nvPr/>
        </p:nvSpPr>
        <p:spPr>
          <a:xfrm>
            <a:off x="2373713" y="6085683"/>
            <a:ext cx="1520288" cy="461665"/>
          </a:xfrm>
          <a:prstGeom prst="rect">
            <a:avLst/>
          </a:prstGeom>
        </p:spPr>
        <p:txBody>
          <a:bodyPr wrap="none" rtlCol="0" anchor="ctr">
            <a:spAutoFit/>
          </a:bodyPr>
          <a:lstStyle/>
          <a:p>
            <a:pPr algn="ctr"/>
            <a:r>
              <a:rPr lang="fr-FR" sz="1200" err="1">
                <a:solidFill>
                  <a:schemeClr val="accent1">
                    <a:lumMod val="50000"/>
                  </a:schemeClr>
                </a:solidFill>
                <a:highlight>
                  <a:srgbClr val="00FFFF"/>
                </a:highlight>
              </a:rPr>
              <a:t>Upon</a:t>
            </a:r>
            <a:r>
              <a:rPr lang="fr-FR" sz="1200">
                <a:solidFill>
                  <a:schemeClr val="accent1">
                    <a:lumMod val="50000"/>
                  </a:schemeClr>
                </a:solidFill>
                <a:highlight>
                  <a:srgbClr val="00FFFF"/>
                </a:highlight>
              </a:rPr>
              <a:t> PO validation, </a:t>
            </a:r>
          </a:p>
          <a:p>
            <a:pPr algn="ctr"/>
            <a:r>
              <a:rPr lang="fr-FR" sz="1200">
                <a:solidFill>
                  <a:schemeClr val="accent1">
                    <a:lumMod val="50000"/>
                  </a:schemeClr>
                </a:solidFill>
                <a:highlight>
                  <a:srgbClr val="00FFFF"/>
                </a:highlight>
              </a:rPr>
              <a:t>PO sent to </a:t>
            </a:r>
            <a:r>
              <a:rPr lang="fr-FR" sz="1200" err="1">
                <a:solidFill>
                  <a:schemeClr val="accent1">
                    <a:lumMod val="50000"/>
                  </a:schemeClr>
                </a:solidFill>
                <a:highlight>
                  <a:srgbClr val="00FFFF"/>
                </a:highlight>
              </a:rPr>
              <a:t>PunchOut</a:t>
            </a:r>
            <a:endParaRPr lang="en-US" sz="1200">
              <a:solidFill>
                <a:schemeClr val="accent1">
                  <a:lumMod val="50000"/>
                </a:schemeClr>
              </a:solidFill>
              <a:highlight>
                <a:srgbClr val="00FFFF"/>
              </a:highlight>
            </a:endParaRPr>
          </a:p>
        </p:txBody>
      </p:sp>
      <p:cxnSp>
        <p:nvCxnSpPr>
          <p:cNvPr id="65" name="Straight Arrow Connector 64">
            <a:extLst>
              <a:ext uri="{FF2B5EF4-FFF2-40B4-BE49-F238E27FC236}">
                <a16:creationId xmlns:a16="http://schemas.microsoft.com/office/drawing/2014/main" id="{2DA3349F-1CE6-8AD9-B4FA-A1743509786E}"/>
              </a:ext>
            </a:extLst>
          </p:cNvPr>
          <p:cNvCxnSpPr>
            <a:cxnSpLocks/>
          </p:cNvCxnSpPr>
          <p:nvPr/>
        </p:nvCxnSpPr>
        <p:spPr>
          <a:xfrm>
            <a:off x="7623259" y="3612819"/>
            <a:ext cx="23691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8E21DC57-6288-F238-1095-618E22B3ABD5}"/>
              </a:ext>
            </a:extLst>
          </p:cNvPr>
          <p:cNvSpPr txBox="1"/>
          <p:nvPr/>
        </p:nvSpPr>
        <p:spPr>
          <a:xfrm>
            <a:off x="7608172" y="3144355"/>
            <a:ext cx="2245679" cy="461665"/>
          </a:xfrm>
          <a:prstGeom prst="rect">
            <a:avLst/>
          </a:prstGeom>
        </p:spPr>
        <p:txBody>
          <a:bodyPr wrap="none" rtlCol="0" anchor="ctr">
            <a:spAutoFit/>
          </a:bodyPr>
          <a:lstStyle/>
          <a:p>
            <a:pPr algn="ctr"/>
            <a:r>
              <a:rPr lang="fr-FR" sz="1200">
                <a:solidFill>
                  <a:schemeClr val="accent1">
                    <a:lumMod val="50000"/>
                  </a:schemeClr>
                </a:solidFill>
              </a:rPr>
              <a:t>User item </a:t>
            </a:r>
            <a:r>
              <a:rPr lang="fr-FR" sz="1200" err="1">
                <a:solidFill>
                  <a:schemeClr val="accent1">
                    <a:lumMod val="50000"/>
                  </a:schemeClr>
                </a:solidFill>
              </a:rPr>
              <a:t>searches</a:t>
            </a:r>
            <a:r>
              <a:rPr lang="fr-FR" sz="1200">
                <a:solidFill>
                  <a:schemeClr val="accent1">
                    <a:lumMod val="50000"/>
                  </a:schemeClr>
                </a:solidFill>
              </a:rPr>
              <a:t> return items</a:t>
            </a:r>
          </a:p>
          <a:p>
            <a:pPr algn="ctr"/>
            <a:r>
              <a:rPr lang="fr-FR" sz="1200" err="1">
                <a:solidFill>
                  <a:schemeClr val="accent1">
                    <a:lumMod val="50000"/>
                  </a:schemeClr>
                </a:solidFill>
              </a:rPr>
              <a:t>from</a:t>
            </a:r>
            <a:r>
              <a:rPr lang="fr-FR" sz="1200">
                <a:solidFill>
                  <a:schemeClr val="accent1">
                    <a:lumMod val="50000"/>
                  </a:schemeClr>
                </a:solidFill>
              </a:rPr>
              <a:t> </a:t>
            </a:r>
            <a:r>
              <a:rPr lang="fr-FR" sz="1200" err="1">
                <a:solidFill>
                  <a:schemeClr val="accent1">
                    <a:lumMod val="50000"/>
                  </a:schemeClr>
                </a:solidFill>
              </a:rPr>
              <a:t>Level</a:t>
            </a:r>
            <a:r>
              <a:rPr lang="fr-FR" sz="1200">
                <a:solidFill>
                  <a:schemeClr val="accent1">
                    <a:lumMod val="50000"/>
                  </a:schemeClr>
                </a:solidFill>
              </a:rPr>
              <a:t> 2 </a:t>
            </a:r>
            <a:r>
              <a:rPr lang="fr-FR" sz="1200" err="1">
                <a:solidFill>
                  <a:schemeClr val="accent1">
                    <a:lumMod val="50000"/>
                  </a:schemeClr>
                </a:solidFill>
              </a:rPr>
              <a:t>PunchOut</a:t>
            </a:r>
            <a:endParaRPr lang="en-US" sz="1200">
              <a:solidFill>
                <a:schemeClr val="accent1">
                  <a:lumMod val="50000"/>
                </a:schemeClr>
              </a:solidFill>
            </a:endParaRPr>
          </a:p>
        </p:txBody>
      </p:sp>
      <p:sp>
        <p:nvSpPr>
          <p:cNvPr id="68" name="TextBox 67">
            <a:extLst>
              <a:ext uri="{FF2B5EF4-FFF2-40B4-BE49-F238E27FC236}">
                <a16:creationId xmlns:a16="http://schemas.microsoft.com/office/drawing/2014/main" id="{9E695EA4-365F-7AA3-8906-95446F2079C3}"/>
              </a:ext>
            </a:extLst>
          </p:cNvPr>
          <p:cNvSpPr txBox="1"/>
          <p:nvPr/>
        </p:nvSpPr>
        <p:spPr>
          <a:xfrm>
            <a:off x="7939026" y="4458812"/>
            <a:ext cx="2038164" cy="276999"/>
          </a:xfrm>
          <a:prstGeom prst="rect">
            <a:avLst/>
          </a:prstGeom>
        </p:spPr>
        <p:txBody>
          <a:bodyPr wrap="square" rtlCol="0" anchor="ctr">
            <a:spAutoFit/>
          </a:bodyPr>
          <a:lstStyle/>
          <a:p>
            <a:pPr algn="ctr"/>
            <a:r>
              <a:rPr lang="fr-FR" sz="1200">
                <a:solidFill>
                  <a:schemeClr val="accent1">
                    <a:lumMod val="50000"/>
                  </a:schemeClr>
                </a:solidFill>
              </a:rPr>
              <a:t>User opens and </a:t>
            </a:r>
            <a:r>
              <a:rPr lang="fr-FR" sz="1200" err="1">
                <a:solidFill>
                  <a:schemeClr val="accent1">
                    <a:lumMod val="50000"/>
                  </a:schemeClr>
                </a:solidFill>
              </a:rPr>
              <a:t>validates</a:t>
            </a:r>
            <a:r>
              <a:rPr lang="fr-FR" sz="1200">
                <a:solidFill>
                  <a:schemeClr val="accent1">
                    <a:lumMod val="50000"/>
                  </a:schemeClr>
                </a:solidFill>
              </a:rPr>
              <a:t> PR</a:t>
            </a:r>
          </a:p>
        </p:txBody>
      </p:sp>
      <p:sp>
        <p:nvSpPr>
          <p:cNvPr id="70" name="Arrow: U-Turn 69">
            <a:extLst>
              <a:ext uri="{FF2B5EF4-FFF2-40B4-BE49-F238E27FC236}">
                <a16:creationId xmlns:a16="http://schemas.microsoft.com/office/drawing/2014/main" id="{6EB7D7EC-BC0C-5B26-2C96-2F21B87EF4B8}"/>
              </a:ext>
            </a:extLst>
          </p:cNvPr>
          <p:cNvSpPr/>
          <p:nvPr/>
        </p:nvSpPr>
        <p:spPr>
          <a:xfrm rot="5400000">
            <a:off x="7606100" y="4989195"/>
            <a:ext cx="356496" cy="288469"/>
          </a:xfrm>
          <a:prstGeom prst="uturnArrow">
            <a:avLst>
              <a:gd name="adj1" fmla="val 25000"/>
              <a:gd name="adj2" fmla="val 25000"/>
              <a:gd name="adj3" fmla="val 29411"/>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accent1">
                  <a:lumMod val="50000"/>
                </a:schemeClr>
              </a:solidFill>
            </a:endParaRPr>
          </a:p>
        </p:txBody>
      </p:sp>
      <p:sp>
        <p:nvSpPr>
          <p:cNvPr id="71" name="TextBox 70">
            <a:extLst>
              <a:ext uri="{FF2B5EF4-FFF2-40B4-BE49-F238E27FC236}">
                <a16:creationId xmlns:a16="http://schemas.microsoft.com/office/drawing/2014/main" id="{485E3922-9E2F-6956-22F1-6182C9991D21}"/>
              </a:ext>
            </a:extLst>
          </p:cNvPr>
          <p:cNvSpPr txBox="1"/>
          <p:nvPr/>
        </p:nvSpPr>
        <p:spPr>
          <a:xfrm>
            <a:off x="8185434" y="4891686"/>
            <a:ext cx="1283365" cy="461665"/>
          </a:xfrm>
          <a:prstGeom prst="rect">
            <a:avLst/>
          </a:prstGeom>
        </p:spPr>
        <p:txBody>
          <a:bodyPr wrap="none" rtlCol="0" anchor="ctr">
            <a:spAutoFit/>
          </a:bodyPr>
          <a:lstStyle/>
          <a:p>
            <a:pPr algn="ctr"/>
            <a:r>
              <a:rPr lang="fr-FR" sz="1200">
                <a:solidFill>
                  <a:schemeClr val="accent1">
                    <a:lumMod val="50000"/>
                  </a:schemeClr>
                </a:solidFill>
              </a:rPr>
              <a:t>PO </a:t>
            </a:r>
            <a:r>
              <a:rPr lang="fr-FR" sz="1200" err="1">
                <a:solidFill>
                  <a:schemeClr val="accent1">
                    <a:lumMod val="50000"/>
                  </a:schemeClr>
                </a:solidFill>
              </a:rPr>
              <a:t>automatically</a:t>
            </a:r>
            <a:r>
              <a:rPr lang="fr-FR" sz="1200">
                <a:solidFill>
                  <a:schemeClr val="accent1">
                    <a:lumMod val="50000"/>
                  </a:schemeClr>
                </a:solidFill>
              </a:rPr>
              <a:t> </a:t>
            </a:r>
          </a:p>
          <a:p>
            <a:pPr algn="ctr"/>
            <a:r>
              <a:rPr lang="fr-FR" sz="1200" err="1">
                <a:solidFill>
                  <a:schemeClr val="accent1">
                    <a:lumMod val="50000"/>
                  </a:schemeClr>
                </a:solidFill>
              </a:rPr>
              <a:t>created</a:t>
            </a:r>
            <a:r>
              <a:rPr lang="fr-FR" sz="1200">
                <a:solidFill>
                  <a:schemeClr val="accent1">
                    <a:lumMod val="50000"/>
                  </a:schemeClr>
                </a:solidFill>
              </a:rPr>
              <a:t> </a:t>
            </a:r>
            <a:r>
              <a:rPr lang="fr-FR" sz="1200" err="1">
                <a:solidFill>
                  <a:schemeClr val="accent1">
                    <a:lumMod val="50000"/>
                  </a:schemeClr>
                </a:solidFill>
              </a:rPr>
              <a:t>from</a:t>
            </a:r>
            <a:r>
              <a:rPr lang="fr-FR" sz="1200">
                <a:solidFill>
                  <a:schemeClr val="accent1">
                    <a:lumMod val="50000"/>
                  </a:schemeClr>
                </a:solidFill>
              </a:rPr>
              <a:t> PR</a:t>
            </a:r>
            <a:endParaRPr lang="en-US" sz="1200">
              <a:solidFill>
                <a:schemeClr val="accent1">
                  <a:lumMod val="50000"/>
                </a:schemeClr>
              </a:solidFill>
            </a:endParaRPr>
          </a:p>
        </p:txBody>
      </p:sp>
      <p:sp>
        <p:nvSpPr>
          <p:cNvPr id="72" name="Arrow: U-Turn 71">
            <a:extLst>
              <a:ext uri="{FF2B5EF4-FFF2-40B4-BE49-F238E27FC236}">
                <a16:creationId xmlns:a16="http://schemas.microsoft.com/office/drawing/2014/main" id="{9A9C7F47-63AF-309F-2625-38F257FE0984}"/>
              </a:ext>
            </a:extLst>
          </p:cNvPr>
          <p:cNvSpPr/>
          <p:nvPr/>
        </p:nvSpPr>
        <p:spPr>
          <a:xfrm rot="5400000">
            <a:off x="7603446" y="5508467"/>
            <a:ext cx="356496" cy="288469"/>
          </a:xfrm>
          <a:prstGeom prst="uturnArrow">
            <a:avLst>
              <a:gd name="adj1" fmla="val 25000"/>
              <a:gd name="adj2" fmla="val 25000"/>
              <a:gd name="adj3" fmla="val 29411"/>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accent1">
                  <a:lumMod val="50000"/>
                </a:schemeClr>
              </a:solidFill>
            </a:endParaRPr>
          </a:p>
        </p:txBody>
      </p:sp>
      <p:sp>
        <p:nvSpPr>
          <p:cNvPr id="73" name="TextBox 72">
            <a:extLst>
              <a:ext uri="{FF2B5EF4-FFF2-40B4-BE49-F238E27FC236}">
                <a16:creationId xmlns:a16="http://schemas.microsoft.com/office/drawing/2014/main" id="{E6FA3455-F883-DEEC-A2B3-7E9BE063A994}"/>
              </a:ext>
            </a:extLst>
          </p:cNvPr>
          <p:cNvSpPr txBox="1"/>
          <p:nvPr/>
        </p:nvSpPr>
        <p:spPr>
          <a:xfrm>
            <a:off x="7871970" y="5519290"/>
            <a:ext cx="1892400" cy="276999"/>
          </a:xfrm>
          <a:prstGeom prst="rect">
            <a:avLst/>
          </a:prstGeom>
        </p:spPr>
        <p:txBody>
          <a:bodyPr wrap="square" rtlCol="0" anchor="ctr">
            <a:spAutoFit/>
          </a:bodyPr>
          <a:lstStyle/>
          <a:p>
            <a:pPr algn="ctr"/>
            <a:r>
              <a:rPr lang="fr-FR" sz="1200">
                <a:solidFill>
                  <a:schemeClr val="accent1">
                    <a:lumMod val="50000"/>
                  </a:schemeClr>
                </a:solidFill>
              </a:rPr>
              <a:t>PO validation</a:t>
            </a:r>
            <a:endParaRPr lang="en-US" sz="1200">
              <a:solidFill>
                <a:schemeClr val="accent1">
                  <a:lumMod val="50000"/>
                </a:schemeClr>
              </a:solidFill>
            </a:endParaRPr>
          </a:p>
        </p:txBody>
      </p:sp>
      <p:sp>
        <p:nvSpPr>
          <p:cNvPr id="75" name="TextBox 74">
            <a:extLst>
              <a:ext uri="{FF2B5EF4-FFF2-40B4-BE49-F238E27FC236}">
                <a16:creationId xmlns:a16="http://schemas.microsoft.com/office/drawing/2014/main" id="{ADB50B1C-3478-DF30-E4F2-4351D9724B70}"/>
              </a:ext>
            </a:extLst>
          </p:cNvPr>
          <p:cNvSpPr txBox="1"/>
          <p:nvPr/>
        </p:nvSpPr>
        <p:spPr>
          <a:xfrm>
            <a:off x="7910744" y="3925149"/>
            <a:ext cx="1961037" cy="276999"/>
          </a:xfrm>
          <a:prstGeom prst="rect">
            <a:avLst/>
          </a:prstGeom>
        </p:spPr>
        <p:txBody>
          <a:bodyPr wrap="square" rtlCol="0" anchor="ctr">
            <a:spAutoFit/>
          </a:bodyPr>
          <a:lstStyle/>
          <a:p>
            <a:pPr algn="ctr"/>
            <a:r>
              <a:rPr lang="fr-FR" sz="1200">
                <a:solidFill>
                  <a:schemeClr val="accent1">
                    <a:lumMod val="50000"/>
                  </a:schemeClr>
                </a:solidFill>
              </a:rPr>
              <a:t>User </a:t>
            </a:r>
            <a:r>
              <a:rPr lang="fr-FR" sz="1200" err="1">
                <a:solidFill>
                  <a:schemeClr val="accent1">
                    <a:lumMod val="50000"/>
                  </a:schemeClr>
                </a:solidFill>
              </a:rPr>
              <a:t>adds</a:t>
            </a:r>
            <a:r>
              <a:rPr lang="fr-FR" sz="1200">
                <a:solidFill>
                  <a:schemeClr val="accent1">
                    <a:lumMod val="50000"/>
                  </a:schemeClr>
                </a:solidFill>
              </a:rPr>
              <a:t> items to basket</a:t>
            </a:r>
            <a:endParaRPr lang="en-US" sz="1200">
              <a:solidFill>
                <a:schemeClr val="accent1">
                  <a:lumMod val="50000"/>
                </a:schemeClr>
              </a:solidFill>
            </a:endParaRPr>
          </a:p>
        </p:txBody>
      </p:sp>
      <p:cxnSp>
        <p:nvCxnSpPr>
          <p:cNvPr id="76" name="Straight Arrow Connector 75">
            <a:extLst>
              <a:ext uri="{FF2B5EF4-FFF2-40B4-BE49-F238E27FC236}">
                <a16:creationId xmlns:a16="http://schemas.microsoft.com/office/drawing/2014/main" id="{E240CDA6-F49E-E09B-CA7F-7645C08AF30F}"/>
              </a:ext>
            </a:extLst>
          </p:cNvPr>
          <p:cNvCxnSpPr>
            <a:cxnSpLocks/>
          </p:cNvCxnSpPr>
          <p:nvPr/>
        </p:nvCxnSpPr>
        <p:spPr>
          <a:xfrm>
            <a:off x="7623259" y="6384462"/>
            <a:ext cx="23691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5BCA8540-E38A-EDFC-A735-0B7FD6B139F0}"/>
              </a:ext>
            </a:extLst>
          </p:cNvPr>
          <p:cNvSpPr txBox="1"/>
          <p:nvPr/>
        </p:nvSpPr>
        <p:spPr>
          <a:xfrm>
            <a:off x="7970861" y="5915998"/>
            <a:ext cx="1520288" cy="461665"/>
          </a:xfrm>
          <a:prstGeom prst="rect">
            <a:avLst/>
          </a:prstGeom>
        </p:spPr>
        <p:txBody>
          <a:bodyPr wrap="none" rtlCol="0" anchor="ctr">
            <a:spAutoFit/>
          </a:bodyPr>
          <a:lstStyle/>
          <a:p>
            <a:pPr algn="ctr"/>
            <a:r>
              <a:rPr lang="fr-FR" sz="1200" err="1">
                <a:solidFill>
                  <a:schemeClr val="accent1">
                    <a:lumMod val="50000"/>
                  </a:schemeClr>
                </a:solidFill>
                <a:highlight>
                  <a:srgbClr val="00FFFF"/>
                </a:highlight>
              </a:rPr>
              <a:t>Upon</a:t>
            </a:r>
            <a:r>
              <a:rPr lang="fr-FR" sz="1200">
                <a:solidFill>
                  <a:schemeClr val="accent1">
                    <a:lumMod val="50000"/>
                  </a:schemeClr>
                </a:solidFill>
                <a:highlight>
                  <a:srgbClr val="00FFFF"/>
                </a:highlight>
              </a:rPr>
              <a:t> PO validation, </a:t>
            </a:r>
          </a:p>
          <a:p>
            <a:pPr algn="ctr"/>
            <a:r>
              <a:rPr lang="fr-FR" sz="1200">
                <a:solidFill>
                  <a:schemeClr val="accent1">
                    <a:lumMod val="50000"/>
                  </a:schemeClr>
                </a:solidFill>
                <a:highlight>
                  <a:srgbClr val="00FFFF"/>
                </a:highlight>
              </a:rPr>
              <a:t>PO sent to </a:t>
            </a:r>
            <a:r>
              <a:rPr lang="fr-FR" sz="1200" err="1">
                <a:solidFill>
                  <a:schemeClr val="accent1">
                    <a:lumMod val="50000"/>
                  </a:schemeClr>
                </a:solidFill>
                <a:highlight>
                  <a:srgbClr val="00FFFF"/>
                </a:highlight>
              </a:rPr>
              <a:t>PunchOut</a:t>
            </a:r>
            <a:endParaRPr lang="en-US" sz="1200">
              <a:solidFill>
                <a:schemeClr val="accent1">
                  <a:lumMod val="50000"/>
                </a:schemeClr>
              </a:solidFill>
              <a:highlight>
                <a:srgbClr val="00FFFF"/>
              </a:highlight>
            </a:endParaRPr>
          </a:p>
        </p:txBody>
      </p:sp>
      <p:cxnSp>
        <p:nvCxnSpPr>
          <p:cNvPr id="78" name="Straight Arrow Connector 77">
            <a:extLst>
              <a:ext uri="{FF2B5EF4-FFF2-40B4-BE49-F238E27FC236}">
                <a16:creationId xmlns:a16="http://schemas.microsoft.com/office/drawing/2014/main" id="{C07EFD7F-E826-6C00-B058-83D3E6E77F29}"/>
              </a:ext>
            </a:extLst>
          </p:cNvPr>
          <p:cNvCxnSpPr>
            <a:cxnSpLocks/>
          </p:cNvCxnSpPr>
          <p:nvPr/>
        </p:nvCxnSpPr>
        <p:spPr>
          <a:xfrm flipH="1">
            <a:off x="7619821" y="3734746"/>
            <a:ext cx="2372553" cy="85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2" name="Arrow: U-Turn 81">
            <a:extLst>
              <a:ext uri="{FF2B5EF4-FFF2-40B4-BE49-F238E27FC236}">
                <a16:creationId xmlns:a16="http://schemas.microsoft.com/office/drawing/2014/main" id="{6C5917BE-62DA-E9B6-7A03-E465B1CD944A}"/>
              </a:ext>
            </a:extLst>
          </p:cNvPr>
          <p:cNvSpPr/>
          <p:nvPr/>
        </p:nvSpPr>
        <p:spPr>
          <a:xfrm rot="5400000">
            <a:off x="7581471" y="3926609"/>
            <a:ext cx="356496" cy="288469"/>
          </a:xfrm>
          <a:prstGeom prst="uturnArrow">
            <a:avLst>
              <a:gd name="adj1" fmla="val 25000"/>
              <a:gd name="adj2" fmla="val 25000"/>
              <a:gd name="adj3" fmla="val 29411"/>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accent1">
                  <a:lumMod val="50000"/>
                </a:schemeClr>
              </a:solidFill>
            </a:endParaRPr>
          </a:p>
        </p:txBody>
      </p:sp>
      <p:sp>
        <p:nvSpPr>
          <p:cNvPr id="84" name="Arrow: U-Turn 83">
            <a:extLst>
              <a:ext uri="{FF2B5EF4-FFF2-40B4-BE49-F238E27FC236}">
                <a16:creationId xmlns:a16="http://schemas.microsoft.com/office/drawing/2014/main" id="{3145CC36-451A-3562-057F-3A2EBE11DD67}"/>
              </a:ext>
            </a:extLst>
          </p:cNvPr>
          <p:cNvSpPr/>
          <p:nvPr/>
        </p:nvSpPr>
        <p:spPr>
          <a:xfrm rot="5400000">
            <a:off x="7588261" y="4469325"/>
            <a:ext cx="356496" cy="288469"/>
          </a:xfrm>
          <a:prstGeom prst="uturnArrow">
            <a:avLst>
              <a:gd name="adj1" fmla="val 25000"/>
              <a:gd name="adj2" fmla="val 25000"/>
              <a:gd name="adj3" fmla="val 29411"/>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accent1">
                  <a:lumMod val="50000"/>
                </a:schemeClr>
              </a:solidFill>
            </a:endParaRPr>
          </a:p>
        </p:txBody>
      </p:sp>
      <p:sp>
        <p:nvSpPr>
          <p:cNvPr id="64" name="Rectangle 63">
            <a:extLst>
              <a:ext uri="{FF2B5EF4-FFF2-40B4-BE49-F238E27FC236}">
                <a16:creationId xmlns:a16="http://schemas.microsoft.com/office/drawing/2014/main" id="{45EDEEC2-8BE1-9976-3537-24920DE12503}"/>
              </a:ext>
            </a:extLst>
          </p:cNvPr>
          <p:cNvSpPr/>
          <p:nvPr/>
        </p:nvSpPr>
        <p:spPr>
          <a:xfrm>
            <a:off x="6152678" y="3186260"/>
            <a:ext cx="1470581" cy="3459015"/>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a:t>Ivalua</a:t>
            </a:r>
            <a:endParaRPr lang="en-US"/>
          </a:p>
        </p:txBody>
      </p:sp>
      <p:sp>
        <p:nvSpPr>
          <p:cNvPr id="4" name="Rectangle 3">
            <a:extLst>
              <a:ext uri="{FF2B5EF4-FFF2-40B4-BE49-F238E27FC236}">
                <a16:creationId xmlns:a16="http://schemas.microsoft.com/office/drawing/2014/main" id="{C60686F5-F8FE-0C73-30E5-45D67ABB541E}"/>
              </a:ext>
            </a:extLst>
          </p:cNvPr>
          <p:cNvSpPr/>
          <p:nvPr/>
        </p:nvSpPr>
        <p:spPr>
          <a:xfrm>
            <a:off x="555530" y="3186260"/>
            <a:ext cx="1470581" cy="3459015"/>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a:t>Ivalua</a:t>
            </a:r>
            <a:endParaRPr lang="en-US"/>
          </a:p>
        </p:txBody>
      </p:sp>
      <p:sp>
        <p:nvSpPr>
          <p:cNvPr id="12" name="Rectangle 11">
            <a:extLst>
              <a:ext uri="{FF2B5EF4-FFF2-40B4-BE49-F238E27FC236}">
                <a16:creationId xmlns:a16="http://schemas.microsoft.com/office/drawing/2014/main" id="{322A946D-2424-BE32-F2A6-F1164C258ADE}"/>
              </a:ext>
            </a:extLst>
          </p:cNvPr>
          <p:cNvSpPr/>
          <p:nvPr/>
        </p:nvSpPr>
        <p:spPr>
          <a:xfrm>
            <a:off x="4395226" y="3186260"/>
            <a:ext cx="1470581" cy="3459015"/>
          </a:xfrm>
          <a:prstGeom prst="rect">
            <a:avLst/>
          </a:prstGeom>
          <a:solidFill>
            <a:schemeClr val="tx2">
              <a:lumMod val="60000"/>
              <a:lumOff val="4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err="1"/>
              <a:t>Level</a:t>
            </a:r>
            <a:r>
              <a:rPr lang="fr-FR"/>
              <a:t> 1 </a:t>
            </a:r>
            <a:r>
              <a:rPr lang="fr-FR" err="1"/>
              <a:t>PunchOut</a:t>
            </a:r>
            <a:endParaRPr lang="en-US"/>
          </a:p>
        </p:txBody>
      </p:sp>
      <p:sp>
        <p:nvSpPr>
          <p:cNvPr id="67" name="Rectangle 66">
            <a:extLst>
              <a:ext uri="{FF2B5EF4-FFF2-40B4-BE49-F238E27FC236}">
                <a16:creationId xmlns:a16="http://schemas.microsoft.com/office/drawing/2014/main" id="{D7976FEA-E865-EBB0-3CEB-AD972F062707}"/>
              </a:ext>
            </a:extLst>
          </p:cNvPr>
          <p:cNvSpPr/>
          <p:nvPr/>
        </p:nvSpPr>
        <p:spPr>
          <a:xfrm>
            <a:off x="9992374" y="3186260"/>
            <a:ext cx="1470581" cy="3459015"/>
          </a:xfrm>
          <a:prstGeom prst="rect">
            <a:avLst/>
          </a:prstGeom>
          <a:solidFill>
            <a:schemeClr val="tx2">
              <a:lumMod val="60000"/>
              <a:lumOff val="4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err="1"/>
              <a:t>Level</a:t>
            </a:r>
            <a:r>
              <a:rPr lang="fr-FR"/>
              <a:t> 2 </a:t>
            </a:r>
            <a:r>
              <a:rPr lang="fr-FR" err="1"/>
              <a:t>PunchOut</a:t>
            </a:r>
            <a:endParaRPr lang="en-US"/>
          </a:p>
        </p:txBody>
      </p:sp>
      <p:sp>
        <p:nvSpPr>
          <p:cNvPr id="86" name="Arrow: U-Turn 85">
            <a:extLst>
              <a:ext uri="{FF2B5EF4-FFF2-40B4-BE49-F238E27FC236}">
                <a16:creationId xmlns:a16="http://schemas.microsoft.com/office/drawing/2014/main" id="{C600A672-A12D-910D-39A2-B4DF638E784C}"/>
              </a:ext>
            </a:extLst>
          </p:cNvPr>
          <p:cNvSpPr/>
          <p:nvPr/>
        </p:nvSpPr>
        <p:spPr>
          <a:xfrm rot="5400000">
            <a:off x="2019037" y="5765994"/>
            <a:ext cx="356496" cy="288469"/>
          </a:xfrm>
          <a:prstGeom prst="uturnArrow">
            <a:avLst>
              <a:gd name="adj1" fmla="val 25000"/>
              <a:gd name="adj2" fmla="val 25000"/>
              <a:gd name="adj3" fmla="val 29411"/>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accent1">
                  <a:lumMod val="50000"/>
                </a:schemeClr>
              </a:solidFill>
            </a:endParaRPr>
          </a:p>
        </p:txBody>
      </p:sp>
      <p:sp>
        <p:nvSpPr>
          <p:cNvPr id="87" name="TextBox 86">
            <a:extLst>
              <a:ext uri="{FF2B5EF4-FFF2-40B4-BE49-F238E27FC236}">
                <a16:creationId xmlns:a16="http://schemas.microsoft.com/office/drawing/2014/main" id="{D423DEF5-17EA-E1B4-7078-BCAD0A132E23}"/>
              </a:ext>
            </a:extLst>
          </p:cNvPr>
          <p:cNvSpPr txBox="1"/>
          <p:nvPr/>
        </p:nvSpPr>
        <p:spPr>
          <a:xfrm>
            <a:off x="2287561" y="5776817"/>
            <a:ext cx="1892400" cy="276999"/>
          </a:xfrm>
          <a:prstGeom prst="rect">
            <a:avLst/>
          </a:prstGeom>
        </p:spPr>
        <p:txBody>
          <a:bodyPr wrap="square" rtlCol="0" anchor="ctr">
            <a:spAutoFit/>
          </a:bodyPr>
          <a:lstStyle/>
          <a:p>
            <a:pPr algn="ctr"/>
            <a:r>
              <a:rPr lang="fr-FR" sz="1200">
                <a:solidFill>
                  <a:schemeClr val="accent1">
                    <a:lumMod val="50000"/>
                  </a:schemeClr>
                </a:solidFill>
              </a:rPr>
              <a:t>PO validation</a:t>
            </a:r>
            <a:endParaRPr lang="en-US" sz="1200">
              <a:solidFill>
                <a:schemeClr val="accent1">
                  <a:lumMod val="50000"/>
                </a:schemeClr>
              </a:solidFill>
            </a:endParaRPr>
          </a:p>
        </p:txBody>
      </p:sp>
    </p:spTree>
    <p:extLst>
      <p:ext uri="{BB962C8B-B14F-4D97-AF65-F5344CB8AC3E}">
        <p14:creationId xmlns:p14="http://schemas.microsoft.com/office/powerpoint/2010/main" val="1467505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8483B-D540-CC6F-1314-FFF0421894A7}"/>
              </a:ext>
            </a:extLst>
          </p:cNvPr>
          <p:cNvSpPr>
            <a:spLocks noGrp="1"/>
          </p:cNvSpPr>
          <p:nvPr>
            <p:ph type="title"/>
          </p:nvPr>
        </p:nvSpPr>
        <p:spPr/>
        <p:txBody>
          <a:bodyPr>
            <a:normAutofit/>
          </a:bodyPr>
          <a:lstStyle/>
          <a:p>
            <a:r>
              <a:rPr lang="en-GB" noProof="0" dirty="0"/>
              <a:t>Punchout - </a:t>
            </a:r>
            <a:r>
              <a:rPr lang="en-GB" b="1" noProof="0" dirty="0"/>
              <a:t>Considerations</a:t>
            </a:r>
          </a:p>
        </p:txBody>
      </p:sp>
      <p:sp>
        <p:nvSpPr>
          <p:cNvPr id="4" name="TextBox 3">
            <a:extLst>
              <a:ext uri="{FF2B5EF4-FFF2-40B4-BE49-F238E27FC236}">
                <a16:creationId xmlns:a16="http://schemas.microsoft.com/office/drawing/2014/main" id="{290E7CE3-8BEB-B9E4-AA54-EC40AF1A5D54}"/>
              </a:ext>
            </a:extLst>
          </p:cNvPr>
          <p:cNvSpPr txBox="1"/>
          <p:nvPr/>
        </p:nvSpPr>
        <p:spPr>
          <a:xfrm>
            <a:off x="650449" y="1353392"/>
            <a:ext cx="10510887" cy="1938992"/>
          </a:xfrm>
          <a:prstGeom prst="rect">
            <a:avLst/>
          </a:prstGeom>
          <a:noFill/>
        </p:spPr>
        <p:txBody>
          <a:bodyPr wrap="square">
            <a:spAutoFit/>
          </a:bodyPr>
          <a:lstStyle/>
          <a:p>
            <a:pPr marL="342900" indent="-342900">
              <a:buFont typeface="Arial" panose="020B0604020202020204" pitchFamily="34" charset="0"/>
              <a:buChar char="•"/>
            </a:pPr>
            <a:r>
              <a:rPr lang="en-US" sz="2000" dirty="0">
                <a:solidFill>
                  <a:schemeClr val="tx2"/>
                </a:solidFill>
              </a:rPr>
              <a:t>Punchout Level 1 or Level 2?</a:t>
            </a:r>
          </a:p>
          <a:p>
            <a:pPr marL="342900" indent="-342900">
              <a:buFont typeface="Arial" panose="020B0604020202020204" pitchFamily="34" charset="0"/>
              <a:buChar char="•"/>
            </a:pPr>
            <a:r>
              <a:rPr lang="en-US" sz="2000" dirty="0">
                <a:solidFill>
                  <a:schemeClr val="tx2"/>
                </a:solidFill>
              </a:rPr>
              <a:t>Which Suppliers?</a:t>
            </a:r>
          </a:p>
          <a:p>
            <a:pPr marL="342900" indent="-342900">
              <a:buFont typeface="Arial" panose="020B0604020202020204" pitchFamily="34" charset="0"/>
              <a:buChar char="•"/>
            </a:pPr>
            <a:r>
              <a:rPr lang="en-US" sz="2000" dirty="0">
                <a:solidFill>
                  <a:schemeClr val="tx2"/>
                </a:solidFill>
              </a:rPr>
              <a:t>Which  Legal entities / Contracting </a:t>
            </a:r>
            <a:r>
              <a:rPr lang="de-DE" sz="2000" dirty="0" err="1">
                <a:solidFill>
                  <a:schemeClr val="tx2"/>
                </a:solidFill>
              </a:rPr>
              <a:t>Organisations</a:t>
            </a:r>
            <a:r>
              <a:rPr lang="en-US" sz="2000" dirty="0">
                <a:solidFill>
                  <a:schemeClr val="tx2"/>
                </a:solidFill>
              </a:rPr>
              <a:t>?</a:t>
            </a:r>
          </a:p>
          <a:p>
            <a:pPr marL="342900" indent="-342900">
              <a:buFont typeface="Arial" panose="020B0604020202020204" pitchFamily="34" charset="0"/>
              <a:buChar char="•"/>
            </a:pPr>
            <a:r>
              <a:rPr lang="en-US" sz="2000" dirty="0">
                <a:solidFill>
                  <a:schemeClr val="tx2"/>
                </a:solidFill>
              </a:rPr>
              <a:t>Note that punchout level 1 needs to be configured at least once to activate punchout level 2. </a:t>
            </a:r>
          </a:p>
          <a:p>
            <a:pPr marL="342900" indent="-342900">
              <a:buFont typeface="Arial" panose="020B0604020202020204" pitchFamily="34" charset="0"/>
              <a:buChar char="•"/>
            </a:pPr>
            <a:r>
              <a:rPr lang="en-US" sz="2000" dirty="0">
                <a:solidFill>
                  <a:schemeClr val="tx2"/>
                </a:solidFill>
              </a:rPr>
              <a:t> Subsequent punchouts for the same company (e.g. Amazon) can then be done at level 2. </a:t>
            </a:r>
          </a:p>
          <a:p>
            <a:pPr marL="342900" indent="-342900">
              <a:buFont typeface="Arial" panose="020B0604020202020204" pitchFamily="34" charset="0"/>
              <a:buChar char="•"/>
            </a:pPr>
            <a:endParaRPr lang="en-US" sz="2000" dirty="0">
              <a:solidFill>
                <a:schemeClr val="tx2"/>
              </a:solidFill>
            </a:endParaRPr>
          </a:p>
        </p:txBody>
      </p:sp>
      <p:pic>
        <p:nvPicPr>
          <p:cNvPr id="5" name="Picture 4">
            <a:extLst>
              <a:ext uri="{FF2B5EF4-FFF2-40B4-BE49-F238E27FC236}">
                <a16:creationId xmlns:a16="http://schemas.microsoft.com/office/drawing/2014/main" id="{FD05E53D-F559-0D4E-CBED-C734FA757A0C}"/>
              </a:ext>
            </a:extLst>
          </p:cNvPr>
          <p:cNvPicPr>
            <a:picLocks noChangeAspect="1"/>
          </p:cNvPicPr>
          <p:nvPr/>
        </p:nvPicPr>
        <p:blipFill>
          <a:blip r:embed="rId2"/>
          <a:stretch>
            <a:fillRect/>
          </a:stretch>
        </p:blipFill>
        <p:spPr>
          <a:xfrm>
            <a:off x="2925204" y="3472970"/>
            <a:ext cx="5404398" cy="2365626"/>
          </a:xfrm>
          <a:prstGeom prst="rect">
            <a:avLst/>
          </a:prstGeom>
        </p:spPr>
      </p:pic>
    </p:spTree>
    <p:extLst>
      <p:ext uri="{BB962C8B-B14F-4D97-AF65-F5344CB8AC3E}">
        <p14:creationId xmlns:p14="http://schemas.microsoft.com/office/powerpoint/2010/main" val="1169468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4934315"/>
      </p:ext>
    </p:extLst>
  </p:cSld>
  <p:clrMapOvr>
    <a:masterClrMapping/>
  </p:clrMapOvr>
</p:sld>
</file>

<file path=ppt/theme/theme1.xml><?xml version="1.0" encoding="utf-8"?>
<a:theme xmlns:a="http://schemas.openxmlformats.org/drawingml/2006/main" name="Office Theme">
  <a:themeElements>
    <a:clrScheme name="Ivalua">
      <a:dk1>
        <a:srgbClr val="426EC6"/>
      </a:dk1>
      <a:lt1>
        <a:sysClr val="window" lastClr="FFFFFF"/>
      </a:lt1>
      <a:dk2>
        <a:srgbClr val="24274D"/>
      </a:dk2>
      <a:lt2>
        <a:srgbClr val="E7E6E6"/>
      </a:lt2>
      <a:accent1>
        <a:srgbClr val="426EC6"/>
      </a:accent1>
      <a:accent2>
        <a:srgbClr val="E67E07"/>
      </a:accent2>
      <a:accent3>
        <a:srgbClr val="00A6CA"/>
      </a:accent3>
      <a:accent4>
        <a:srgbClr val="FFC000"/>
      </a:accent4>
      <a:accent5>
        <a:srgbClr val="00B050"/>
      </a:accent5>
      <a:accent6>
        <a:srgbClr val="00B0F0"/>
      </a:accent6>
      <a:hlink>
        <a:srgbClr val="00A6CA"/>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nchor="ctr"/>
      <a:lstStyle>
        <a:defPPr algn="l">
          <a:defRPr sz="3000" dirty="0">
            <a:solidFill>
              <a:srgbClr val="456EB6"/>
            </a:solidFill>
          </a:defRPr>
        </a:defPPr>
      </a:lstStyle>
    </a:txDef>
  </a:objectDefaults>
  <a:extraClrSchemeLst/>
  <a:extLst>
    <a:ext uri="{05A4C25C-085E-4340-85A3-A5531E510DB2}">
      <thm15:themeFamily xmlns:thm15="http://schemas.microsoft.com/office/thememl/2012/main" name="ivalua-template-2018.potx" id="{7111A9CD-2B72-497D-842E-F93F28D5BFF1}" vid="{DDCB5FDC-2046-4D5B-AE29-3F3258A6A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2f223dd1-2cbd-4abf-96b9-35a916caeaf4" xsi:nil="true"/>
    <lcf76f155ced4ddcb4097134ff3c332f xmlns="f5a5976b-6bd0-4674-98a1-9026a5f305d5">
      <Terms xmlns="http://schemas.microsoft.com/office/infopath/2007/PartnerControls"/>
    </lcf76f155ced4ddcb4097134ff3c332f>
    <ModuleIvalua xmlns="f5a5976b-6bd0-4674-98a1-9026a5f305d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270CF19EBF390468CC2BD6B5A35D34B" ma:contentTypeVersion="16" ma:contentTypeDescription="Create a new document." ma:contentTypeScope="" ma:versionID="65745dff6d1d42e76442495149129fd0">
  <xsd:schema xmlns:xsd="http://www.w3.org/2001/XMLSchema" xmlns:xs="http://www.w3.org/2001/XMLSchema" xmlns:p="http://schemas.microsoft.com/office/2006/metadata/properties" xmlns:ns2="f5a5976b-6bd0-4674-98a1-9026a5f305d5" xmlns:ns3="2f223dd1-2cbd-4abf-96b9-35a916caeaf4" targetNamespace="http://schemas.microsoft.com/office/2006/metadata/properties" ma:root="true" ma:fieldsID="5442ee4e24714ef4897ee200017136a8" ns2:_="" ns3:_="">
    <xsd:import namespace="f5a5976b-6bd0-4674-98a1-9026a5f305d5"/>
    <xsd:import namespace="2f223dd1-2cbd-4abf-96b9-35a916caeaf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oduleIvalua"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a5976b-6bd0-4674-98a1-9026a5f305d5"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Location" ma:index="12" nillable="true" ma:displayName="MediaServiceLocation" ma:descrip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82c859f7-45f7-4867-b9c8-07347395d328" ma:termSetId="09814cd3-568e-fe90-9814-8d621ff8fb84" ma:anchorId="fba54fb3-c3e1-fe81-a776-ca4b69148c4d" ma:open="true" ma:isKeyword="false">
      <xsd:complexType>
        <xsd:sequence>
          <xsd:element ref="pc:Terms" minOccurs="0" maxOccurs="1"/>
        </xsd:sequence>
      </xsd:complexType>
    </xsd:element>
    <xsd:element name="ModuleIvalua" ma:index="21" nillable="true" ma:displayName="Module Ivalua" ma:format="Dropdown" ma:internalName="ModuleIvalua">
      <xsd:complexType>
        <xsd:complexContent>
          <xsd:extension base="dms:MultiChoice">
            <xsd:sequence>
              <xsd:element name="Value" maxOccurs="unbounded" minOccurs="0" nillable="true">
                <xsd:simpleType>
                  <xsd:restriction base="dms:Choice">
                    <xsd:enumeration value="SRM"/>
                    <xsd:enumeration value="Sourcing"/>
                    <xsd:enumeration value="Design"/>
                    <xsd:enumeration value="Interfaces"/>
                    <xsd:enumeration value="Spend"/>
                    <xsd:enumeration value="P2P"/>
                    <xsd:enumeration value="Expense"/>
                    <xsd:enumeration value="PBI"/>
                    <xsd:enumeration value="ETL"/>
                  </xsd:restriction>
                </xsd:simpleType>
              </xsd:element>
            </xsd:sequence>
          </xsd:extension>
        </xsd:complexContent>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f223dd1-2cbd-4abf-96b9-35a916caeaf4"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aef36e0b-017e-42ca-8bb9-ccae6606706b}" ma:internalName="TaxCatchAll" ma:showField="CatchAllData" ma:web="2f223dd1-2cbd-4abf-96b9-35a916caeaf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20180F7-B7A4-481A-8A1A-65C8248CB7B3}">
  <ds:schemaRefs>
    <ds:schemaRef ds:uri="http://purl.org/dc/dcmitype/"/>
    <ds:schemaRef ds:uri="http://schemas.microsoft.com/office/2006/documentManagement/types"/>
    <ds:schemaRef ds:uri="f5a5976b-6bd0-4674-98a1-9026a5f305d5"/>
    <ds:schemaRef ds:uri="2f223dd1-2cbd-4abf-96b9-35a916caeaf4"/>
    <ds:schemaRef ds:uri="http://schemas.microsoft.com/office/infopath/2007/PartnerControls"/>
    <ds:schemaRef ds:uri="http://purl.org/dc/terms/"/>
    <ds:schemaRef ds:uri="http://schemas.openxmlformats.org/package/2006/metadata/core-properties"/>
    <ds:schemaRef ds:uri="http://schemas.microsoft.com/office/2006/metadata/properties"/>
    <ds:schemaRef ds:uri="http://www.w3.org/XML/1998/namespace"/>
    <ds:schemaRef ds:uri="http://purl.org/dc/elements/1.1/"/>
  </ds:schemaRefs>
</ds:datastoreItem>
</file>

<file path=customXml/itemProps2.xml><?xml version="1.0" encoding="utf-8"?>
<ds:datastoreItem xmlns:ds="http://schemas.openxmlformats.org/officeDocument/2006/customXml" ds:itemID="{EE285C42-3D81-4433-9060-5858DE11060E}">
  <ds:schemaRefs>
    <ds:schemaRef ds:uri="http://schemas.microsoft.com/sharepoint/v3/contenttype/forms"/>
  </ds:schemaRefs>
</ds:datastoreItem>
</file>

<file path=customXml/itemProps3.xml><?xml version="1.0" encoding="utf-8"?>
<ds:datastoreItem xmlns:ds="http://schemas.openxmlformats.org/officeDocument/2006/customXml" ds:itemID="{17A46378-7B93-43DA-815F-B0E14378AC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5a5976b-6bd0-4674-98a1-9026a5f305d5"/>
    <ds:schemaRef ds:uri="2f223dd1-2cbd-4abf-96b9-35a916caeaf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661</Words>
  <Application>Microsoft Office PowerPoint</Application>
  <PresentationFormat>Widescreen</PresentationFormat>
  <Paragraphs>95</Paragraphs>
  <Slides>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Arial Unicode MS</vt:lpstr>
      <vt:lpstr>Calibri</vt:lpstr>
      <vt:lpstr>Quattrocento Sans</vt:lpstr>
      <vt:lpstr>Office Theme</vt:lpstr>
      <vt:lpstr>Punchout Demo</vt:lpstr>
      <vt:lpstr>Punchout – 2 types</vt:lpstr>
      <vt:lpstr>Punchout - Accessing</vt:lpstr>
      <vt:lpstr>Punchout - Accessing PunchOut level 2</vt:lpstr>
      <vt:lpstr>Punchout - Accessing PunchOut level 2</vt:lpstr>
      <vt:lpstr>Punchout – Need to send Purchase Order?</vt:lpstr>
      <vt:lpstr>Punchout - Considerations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 Pantic</dc:creator>
  <cp:lastModifiedBy>Sreejith Muralidharan</cp:lastModifiedBy>
  <cp:revision>8</cp:revision>
  <dcterms:created xsi:type="dcterms:W3CDTF">2018-01-27T12:20:16Z</dcterms:created>
  <dcterms:modified xsi:type="dcterms:W3CDTF">2024-05-02T11:04:19Z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0x010100F11B04BCFA6C714F91DB61A2C8AC09D5</vt:lpwstr>
  </property>
  <property fmtid="{D5CDD505-2E9C-101B-9397-08002B2CF9AE}" pid="3" name="MediaServiceImageTags">
    <vt:lpwstr/>
  </property>
</Properties>
</file>

<file path=docProps/thumbnail.jpeg>
</file>